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000" autoAdjust="0"/>
    <p:restoredTop sz="93458" autoAdjust="0"/>
  </p:normalViewPr>
  <p:slideViewPr>
    <p:cSldViewPr snapToGrid="0">
      <p:cViewPr>
        <p:scale>
          <a:sx n="59" d="100"/>
          <a:sy n="59" d="100"/>
        </p:scale>
        <p:origin x="-1140" y="-2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7A98A69-8F88-4CE6-BC2C-56566DB1EFE9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6B1D7F2-78B1-48AF-ACC2-617B328C6A39}">
      <dgm:prSet phldrT="[Text]" custT="1"/>
      <dgm:spPr/>
      <dgm:t>
        <a:bodyPr/>
        <a:lstStyle/>
        <a:p>
          <a:r>
            <a:rPr lang="hi-IN" sz="2400" dirty="0" smtClean="0">
              <a:solidFill>
                <a:schemeClr val="tx1">
                  <a:lumMod val="95000"/>
                  <a:lumOff val="5000"/>
                </a:schemeClr>
              </a:solidFill>
            </a:rPr>
            <a:t>वर्तमानपद्धते: अभ्यास:</a:t>
          </a:r>
          <a:endParaRPr lang="en-US" sz="2400" dirty="0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8D126B17-CC24-4FA0-880C-2044D51903AE}" type="parTrans" cxnId="{D0509940-B0B9-4957-9798-4BE4F4164179}">
      <dgm:prSet/>
      <dgm:spPr/>
      <dgm:t>
        <a:bodyPr/>
        <a:lstStyle/>
        <a:p>
          <a:endParaRPr lang="en-US"/>
        </a:p>
      </dgm:t>
    </dgm:pt>
    <dgm:pt modelId="{17934250-B3A4-43E0-A5FB-C2F8345C1920}" type="sibTrans" cxnId="{D0509940-B0B9-4957-9798-4BE4F4164179}">
      <dgm:prSet/>
      <dgm:spPr/>
      <dgm:t>
        <a:bodyPr/>
        <a:lstStyle/>
        <a:p>
          <a:endParaRPr lang="en-US"/>
        </a:p>
      </dgm:t>
    </dgm:pt>
    <dgm:pt modelId="{636DF180-35B2-4F5C-B22B-AC410CB9E51B}">
      <dgm:prSet phldrT="[Text]" custT="1"/>
      <dgm:spPr/>
      <dgm:t>
        <a:bodyPr/>
        <a:lstStyle/>
        <a:p>
          <a:r>
            <a:rPr lang="hi-IN" sz="2400" dirty="0" smtClean="0">
              <a:solidFill>
                <a:schemeClr val="tx1">
                  <a:lumMod val="95000"/>
                  <a:lumOff val="5000"/>
                </a:schemeClr>
              </a:solidFill>
            </a:rPr>
            <a:t>तेन संस्कृतभाषाया: स्वरूप-शब्द-वाक्यार्थज्ञानम् </a:t>
          </a:r>
          <a:endParaRPr lang="en-US" sz="2400" dirty="0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01A771A6-05BD-4883-845C-BD5166539AD3}" type="parTrans" cxnId="{4FC531B1-1D3C-465E-A659-3E8E10895E04}">
      <dgm:prSet/>
      <dgm:spPr/>
      <dgm:t>
        <a:bodyPr/>
        <a:lstStyle/>
        <a:p>
          <a:endParaRPr lang="en-US"/>
        </a:p>
      </dgm:t>
    </dgm:pt>
    <dgm:pt modelId="{931E2BE3-E572-4C4A-BC28-D433EDD268DD}" type="sibTrans" cxnId="{4FC531B1-1D3C-465E-A659-3E8E10895E04}">
      <dgm:prSet/>
      <dgm:spPr/>
      <dgm:t>
        <a:bodyPr/>
        <a:lstStyle/>
        <a:p>
          <a:endParaRPr lang="en-US"/>
        </a:p>
      </dgm:t>
    </dgm:pt>
    <dgm:pt modelId="{467C7826-6A6C-4E07-9CAC-A561620F5244}">
      <dgm:prSet phldrT="[Text]" custT="1"/>
      <dgm:spPr/>
      <dgm:t>
        <a:bodyPr/>
        <a:lstStyle/>
        <a:p>
          <a:r>
            <a:rPr lang="hi-IN" sz="2400" dirty="0" smtClean="0">
              <a:solidFill>
                <a:schemeClr val="tx1">
                  <a:lumMod val="95000"/>
                  <a:lumOff val="5000"/>
                </a:schemeClr>
              </a:solidFill>
            </a:rPr>
            <a:t>विविधशास्त्रै: विज्ञानेन सह समन्वय:</a:t>
          </a:r>
          <a:endParaRPr lang="en-US" sz="2400" dirty="0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906FA639-28DA-4C42-84CE-EC41FA942032}" type="parTrans" cxnId="{1093ACE0-0D6C-4991-B227-118A90142F8B}">
      <dgm:prSet/>
      <dgm:spPr/>
      <dgm:t>
        <a:bodyPr/>
        <a:lstStyle/>
        <a:p>
          <a:endParaRPr lang="en-US"/>
        </a:p>
      </dgm:t>
    </dgm:pt>
    <dgm:pt modelId="{F60332F0-9683-423C-B06A-DFB8E8F1F36E}" type="sibTrans" cxnId="{1093ACE0-0D6C-4991-B227-118A90142F8B}">
      <dgm:prSet/>
      <dgm:spPr/>
      <dgm:t>
        <a:bodyPr/>
        <a:lstStyle/>
        <a:p>
          <a:endParaRPr lang="en-US"/>
        </a:p>
      </dgm:t>
    </dgm:pt>
    <dgm:pt modelId="{C182519A-95E3-461A-8E73-D82F754D46A3}">
      <dgm:prSet phldrT="[Text]" custT="1"/>
      <dgm:spPr/>
      <dgm:t>
        <a:bodyPr/>
        <a:lstStyle/>
        <a:p>
          <a:r>
            <a:rPr lang="hi-IN" sz="2400" dirty="0" smtClean="0">
              <a:solidFill>
                <a:schemeClr val="tx1">
                  <a:lumMod val="95000"/>
                  <a:lumOff val="5000"/>
                </a:schemeClr>
              </a:solidFill>
            </a:rPr>
            <a:t>भाषाशिक्षणपद्धते: आविष्कार:</a:t>
          </a:r>
          <a:endParaRPr lang="en-US" sz="2400" dirty="0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DF71DB92-AE11-4D6C-B661-3E63C2AE7B98}" type="parTrans" cxnId="{02866DD6-69E2-4419-A456-EEC913C146DC}">
      <dgm:prSet/>
      <dgm:spPr/>
      <dgm:t>
        <a:bodyPr/>
        <a:lstStyle/>
        <a:p>
          <a:endParaRPr lang="en-US"/>
        </a:p>
      </dgm:t>
    </dgm:pt>
    <dgm:pt modelId="{05142562-DC53-449B-B3EA-5C4EAAF211CF}" type="sibTrans" cxnId="{02866DD6-69E2-4419-A456-EEC913C146DC}">
      <dgm:prSet/>
      <dgm:spPr/>
      <dgm:t>
        <a:bodyPr/>
        <a:lstStyle/>
        <a:p>
          <a:endParaRPr lang="en-US"/>
        </a:p>
      </dgm:t>
    </dgm:pt>
    <dgm:pt modelId="{F5B467AF-B1E5-44BF-B028-A7DB15F52FF1}">
      <dgm:prSet phldrT="[Text]" custT="1"/>
      <dgm:spPr/>
      <dgm:t>
        <a:bodyPr/>
        <a:lstStyle/>
        <a:p>
          <a:r>
            <a:rPr lang="hi-IN" sz="2400" dirty="0" smtClean="0">
              <a:solidFill>
                <a:schemeClr val="tx1">
                  <a:lumMod val="95000"/>
                  <a:lumOff val="5000"/>
                </a:schemeClr>
              </a:solidFill>
            </a:rPr>
            <a:t>संस्कृतवाङ्मयाध्यापनम्</a:t>
          </a:r>
          <a:endParaRPr lang="en-US" sz="2400" dirty="0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D4782033-F49D-46B6-ACFA-DD27C32A9843}" type="parTrans" cxnId="{6A4C630D-FEF1-44B5-A2B4-D71A7C04D56E}">
      <dgm:prSet/>
      <dgm:spPr/>
      <dgm:t>
        <a:bodyPr/>
        <a:lstStyle/>
        <a:p>
          <a:endParaRPr lang="en-US"/>
        </a:p>
      </dgm:t>
    </dgm:pt>
    <dgm:pt modelId="{65ABA74B-A602-4DB3-B8AA-32C72A844181}" type="sibTrans" cxnId="{6A4C630D-FEF1-44B5-A2B4-D71A7C04D56E}">
      <dgm:prSet/>
      <dgm:spPr/>
      <dgm:t>
        <a:bodyPr/>
        <a:lstStyle/>
        <a:p>
          <a:endParaRPr lang="en-US"/>
        </a:p>
      </dgm:t>
    </dgm:pt>
    <dgm:pt modelId="{F7E53814-BB63-455C-BE3F-25F2AF6A3167}" type="pres">
      <dgm:prSet presAssocID="{37A98A69-8F88-4CE6-BC2C-56566DB1EFE9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6500926-9DF8-4213-9AF5-8FEA2BCB1B7D}" type="pres">
      <dgm:prSet presAssocID="{37A98A69-8F88-4CE6-BC2C-56566DB1EFE9}" presName="cycle" presStyleCnt="0"/>
      <dgm:spPr/>
    </dgm:pt>
    <dgm:pt modelId="{244F901A-6E0F-46A4-A000-FC5E932FBF66}" type="pres">
      <dgm:prSet presAssocID="{A6B1D7F2-78B1-48AF-ACC2-617B328C6A39}" presName="nodeFirstNode" presStyleLbl="node1" presStyleIdx="0" presStyleCnt="5" custScaleX="12466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6994696-7F77-462B-AE80-5BBAAEFB7570}" type="pres">
      <dgm:prSet presAssocID="{17934250-B3A4-43E0-A5FB-C2F8345C1920}" presName="sibTransFirstNode" presStyleLbl="bgShp" presStyleIdx="0" presStyleCnt="1"/>
      <dgm:spPr/>
      <dgm:t>
        <a:bodyPr/>
        <a:lstStyle/>
        <a:p>
          <a:endParaRPr lang="en-US"/>
        </a:p>
      </dgm:t>
    </dgm:pt>
    <dgm:pt modelId="{0A884246-0DBC-4ED1-8AEF-6A538D175CA5}" type="pres">
      <dgm:prSet presAssocID="{636DF180-35B2-4F5C-B22B-AC410CB9E51B}" presName="nodeFollowingNodes" presStyleLbl="node1" presStyleIdx="1" presStyleCnt="5" custScaleX="161153" custScaleY="12278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378D0AA-EB9B-4BF0-98CB-F59BF42B7B2E}" type="pres">
      <dgm:prSet presAssocID="{467C7826-6A6C-4E07-9CAC-A561620F5244}" presName="nodeFollowingNodes" presStyleLbl="node1" presStyleIdx="2" presStyleCnt="5" custScaleX="135383" custScaleY="119111" custRadScaleRad="96255" custRadScaleInc="-3695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106E84A-6B29-4830-A663-1F72EDAA08E4}" type="pres">
      <dgm:prSet presAssocID="{C182519A-95E3-461A-8E73-D82F754D46A3}" presName="nodeFollowingNodes" presStyleLbl="node1" presStyleIdx="3" presStyleCnt="5" custScaleX="143586" custScaleY="116956" custRadScaleRad="95838" custRadScaleInc="3763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D14064B-E634-4B81-9EED-D7E6B1395CFE}" type="pres">
      <dgm:prSet presAssocID="{F5B467AF-B1E5-44BF-B028-A7DB15F52FF1}" presName="nodeFollowingNodes" presStyleLbl="node1" presStyleIdx="4" presStyleCnt="5" custScaleX="145722" custScaleY="12540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AA384C1-3040-4D17-85E5-0A784071E928}" type="presOf" srcId="{467C7826-6A6C-4E07-9CAC-A561620F5244}" destId="{B378D0AA-EB9B-4BF0-98CB-F59BF42B7B2E}" srcOrd="0" destOrd="0" presId="urn:microsoft.com/office/officeart/2005/8/layout/cycle3"/>
    <dgm:cxn modelId="{D0509940-B0B9-4957-9798-4BE4F4164179}" srcId="{37A98A69-8F88-4CE6-BC2C-56566DB1EFE9}" destId="{A6B1D7F2-78B1-48AF-ACC2-617B328C6A39}" srcOrd="0" destOrd="0" parTransId="{8D126B17-CC24-4FA0-880C-2044D51903AE}" sibTransId="{17934250-B3A4-43E0-A5FB-C2F8345C1920}"/>
    <dgm:cxn modelId="{02866DD6-69E2-4419-A456-EEC913C146DC}" srcId="{37A98A69-8F88-4CE6-BC2C-56566DB1EFE9}" destId="{C182519A-95E3-461A-8E73-D82F754D46A3}" srcOrd="3" destOrd="0" parTransId="{DF71DB92-AE11-4D6C-B661-3E63C2AE7B98}" sibTransId="{05142562-DC53-449B-B3EA-5C4EAAF211CF}"/>
    <dgm:cxn modelId="{19A3D9CE-CA23-4D88-9E8D-1A45147E9A25}" type="presOf" srcId="{37A98A69-8F88-4CE6-BC2C-56566DB1EFE9}" destId="{F7E53814-BB63-455C-BE3F-25F2AF6A3167}" srcOrd="0" destOrd="0" presId="urn:microsoft.com/office/officeart/2005/8/layout/cycle3"/>
    <dgm:cxn modelId="{1093ACE0-0D6C-4991-B227-118A90142F8B}" srcId="{37A98A69-8F88-4CE6-BC2C-56566DB1EFE9}" destId="{467C7826-6A6C-4E07-9CAC-A561620F5244}" srcOrd="2" destOrd="0" parTransId="{906FA639-28DA-4C42-84CE-EC41FA942032}" sibTransId="{F60332F0-9683-423C-B06A-DFB8E8F1F36E}"/>
    <dgm:cxn modelId="{6A4C630D-FEF1-44B5-A2B4-D71A7C04D56E}" srcId="{37A98A69-8F88-4CE6-BC2C-56566DB1EFE9}" destId="{F5B467AF-B1E5-44BF-B028-A7DB15F52FF1}" srcOrd="4" destOrd="0" parTransId="{D4782033-F49D-46B6-ACFA-DD27C32A9843}" sibTransId="{65ABA74B-A602-4DB3-B8AA-32C72A844181}"/>
    <dgm:cxn modelId="{7AA3BA21-18AC-463C-9D98-DDA4723DC18A}" type="presOf" srcId="{636DF180-35B2-4F5C-B22B-AC410CB9E51B}" destId="{0A884246-0DBC-4ED1-8AEF-6A538D175CA5}" srcOrd="0" destOrd="0" presId="urn:microsoft.com/office/officeart/2005/8/layout/cycle3"/>
    <dgm:cxn modelId="{434286B2-919C-46D2-BC73-6552FDBA087D}" type="presOf" srcId="{F5B467AF-B1E5-44BF-B028-A7DB15F52FF1}" destId="{2D14064B-E634-4B81-9EED-D7E6B1395CFE}" srcOrd="0" destOrd="0" presId="urn:microsoft.com/office/officeart/2005/8/layout/cycle3"/>
    <dgm:cxn modelId="{94F87F37-AB14-45AF-9F88-48D0E50C9216}" type="presOf" srcId="{A6B1D7F2-78B1-48AF-ACC2-617B328C6A39}" destId="{244F901A-6E0F-46A4-A000-FC5E932FBF66}" srcOrd="0" destOrd="0" presId="urn:microsoft.com/office/officeart/2005/8/layout/cycle3"/>
    <dgm:cxn modelId="{FC5407BC-3B7A-4640-9908-872FC598EE20}" type="presOf" srcId="{17934250-B3A4-43E0-A5FB-C2F8345C1920}" destId="{F6994696-7F77-462B-AE80-5BBAAEFB7570}" srcOrd="0" destOrd="0" presId="urn:microsoft.com/office/officeart/2005/8/layout/cycle3"/>
    <dgm:cxn modelId="{A327824D-6FDE-48AA-91B6-6413BC5D8165}" type="presOf" srcId="{C182519A-95E3-461A-8E73-D82F754D46A3}" destId="{8106E84A-6B29-4830-A663-1F72EDAA08E4}" srcOrd="0" destOrd="0" presId="urn:microsoft.com/office/officeart/2005/8/layout/cycle3"/>
    <dgm:cxn modelId="{4FC531B1-1D3C-465E-A659-3E8E10895E04}" srcId="{37A98A69-8F88-4CE6-BC2C-56566DB1EFE9}" destId="{636DF180-35B2-4F5C-B22B-AC410CB9E51B}" srcOrd="1" destOrd="0" parTransId="{01A771A6-05BD-4883-845C-BD5166539AD3}" sibTransId="{931E2BE3-E572-4C4A-BC28-D433EDD268DD}"/>
    <dgm:cxn modelId="{729E03B9-BEE6-457A-8DEC-0D76AA53FC65}" type="presParOf" srcId="{F7E53814-BB63-455C-BE3F-25F2AF6A3167}" destId="{F6500926-9DF8-4213-9AF5-8FEA2BCB1B7D}" srcOrd="0" destOrd="0" presId="urn:microsoft.com/office/officeart/2005/8/layout/cycle3"/>
    <dgm:cxn modelId="{0448FBB8-0396-43BF-A625-B862CBE74065}" type="presParOf" srcId="{F6500926-9DF8-4213-9AF5-8FEA2BCB1B7D}" destId="{244F901A-6E0F-46A4-A000-FC5E932FBF66}" srcOrd="0" destOrd="0" presId="urn:microsoft.com/office/officeart/2005/8/layout/cycle3"/>
    <dgm:cxn modelId="{3DFF6CCC-E5ED-4A4D-B846-85213E2A9C80}" type="presParOf" srcId="{F6500926-9DF8-4213-9AF5-8FEA2BCB1B7D}" destId="{F6994696-7F77-462B-AE80-5BBAAEFB7570}" srcOrd="1" destOrd="0" presId="urn:microsoft.com/office/officeart/2005/8/layout/cycle3"/>
    <dgm:cxn modelId="{6F7A65CA-77A0-4D16-A26C-C16BEE611B99}" type="presParOf" srcId="{F6500926-9DF8-4213-9AF5-8FEA2BCB1B7D}" destId="{0A884246-0DBC-4ED1-8AEF-6A538D175CA5}" srcOrd="2" destOrd="0" presId="urn:microsoft.com/office/officeart/2005/8/layout/cycle3"/>
    <dgm:cxn modelId="{1E179027-46C9-4859-A268-71B3F593D244}" type="presParOf" srcId="{F6500926-9DF8-4213-9AF5-8FEA2BCB1B7D}" destId="{B378D0AA-EB9B-4BF0-98CB-F59BF42B7B2E}" srcOrd="3" destOrd="0" presId="urn:microsoft.com/office/officeart/2005/8/layout/cycle3"/>
    <dgm:cxn modelId="{7D61F214-A31A-4BF7-9D5F-C6FE1806B2C8}" type="presParOf" srcId="{F6500926-9DF8-4213-9AF5-8FEA2BCB1B7D}" destId="{8106E84A-6B29-4830-A663-1F72EDAA08E4}" srcOrd="4" destOrd="0" presId="urn:microsoft.com/office/officeart/2005/8/layout/cycle3"/>
    <dgm:cxn modelId="{E4B463A3-05F1-4AA1-867E-350AA0306EEA}" type="presParOf" srcId="{F6500926-9DF8-4213-9AF5-8FEA2BCB1B7D}" destId="{2D14064B-E634-4B81-9EED-D7E6B1395CFE}" srcOrd="5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3CF8592-79F1-4A5E-8DD2-0056A031CAF2}" type="doc">
      <dgm:prSet loTypeId="urn:microsoft.com/office/officeart/2005/8/layout/lProcess2" loCatId="list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en-US"/>
        </a:p>
      </dgm:t>
    </dgm:pt>
    <dgm:pt modelId="{1307405B-FC99-4D70-B1B8-9B851ED6B8AD}">
      <dgm:prSet phldrT="[Text]"/>
      <dgm:spPr/>
      <dgm:t>
        <a:bodyPr/>
        <a:lstStyle/>
        <a:p>
          <a:r>
            <a:rPr lang="hi-IN" dirty="0" smtClean="0"/>
            <a:t>सर्वत्र</a:t>
          </a:r>
          <a:endParaRPr lang="en-US" dirty="0"/>
        </a:p>
      </dgm:t>
    </dgm:pt>
    <dgm:pt modelId="{C11307AF-9FDE-46E6-B2F4-891BC851561D}" type="parTrans" cxnId="{EAA99F12-9463-4539-89A8-C5D4D5B7686B}">
      <dgm:prSet/>
      <dgm:spPr/>
      <dgm:t>
        <a:bodyPr/>
        <a:lstStyle/>
        <a:p>
          <a:endParaRPr lang="en-US">
            <a:solidFill>
              <a:srgbClr val="FFC000"/>
            </a:solidFill>
          </a:endParaRPr>
        </a:p>
      </dgm:t>
    </dgm:pt>
    <dgm:pt modelId="{2C54C47C-E2C9-4D7A-A5D1-5BD482E7D074}" type="sibTrans" cxnId="{EAA99F12-9463-4539-89A8-C5D4D5B7686B}">
      <dgm:prSet/>
      <dgm:spPr/>
      <dgm:t>
        <a:bodyPr/>
        <a:lstStyle/>
        <a:p>
          <a:endParaRPr lang="en-US">
            <a:solidFill>
              <a:srgbClr val="FFC000"/>
            </a:solidFill>
          </a:endParaRPr>
        </a:p>
      </dgm:t>
    </dgm:pt>
    <dgm:pt modelId="{E43F0FE1-A254-4ECA-A170-1FD058A755F0}">
      <dgm:prSet phldrT="[Text]"/>
      <dgm:spPr/>
      <dgm:t>
        <a:bodyPr/>
        <a:lstStyle/>
        <a:p>
          <a:r>
            <a:rPr lang="hi-IN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rPr>
            <a:t>शब्दार्थाध्यापनम्</a:t>
          </a:r>
          <a:endParaRPr lang="en-US" dirty="0"/>
        </a:p>
      </dgm:t>
    </dgm:pt>
    <dgm:pt modelId="{78E73597-A68D-4E2B-8319-CF48B84EBDAC}" type="parTrans" cxnId="{0A508562-2687-4299-B93D-755338085C99}">
      <dgm:prSet/>
      <dgm:spPr/>
      <dgm:t>
        <a:bodyPr/>
        <a:lstStyle/>
        <a:p>
          <a:endParaRPr lang="en-US">
            <a:solidFill>
              <a:srgbClr val="FFC000"/>
            </a:solidFill>
          </a:endParaRPr>
        </a:p>
      </dgm:t>
    </dgm:pt>
    <dgm:pt modelId="{1BC90576-065D-428F-A08F-03D72BA3969F}" type="sibTrans" cxnId="{0A508562-2687-4299-B93D-755338085C99}">
      <dgm:prSet/>
      <dgm:spPr/>
      <dgm:t>
        <a:bodyPr/>
        <a:lstStyle/>
        <a:p>
          <a:endParaRPr lang="en-US">
            <a:solidFill>
              <a:srgbClr val="FFC000"/>
            </a:solidFill>
          </a:endParaRPr>
        </a:p>
      </dgm:t>
    </dgm:pt>
    <dgm:pt modelId="{E6DDD9B0-C363-4B44-8CF4-90A9713D5620}">
      <dgm:prSet phldrT="[Text]"/>
      <dgm:spPr/>
      <dgm:t>
        <a:bodyPr/>
        <a:lstStyle/>
        <a:p>
          <a:r>
            <a:rPr lang="hi-IN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rPr>
            <a:t>तात्पर्याध्यापनम्</a:t>
          </a:r>
          <a:endParaRPr lang="en-US" dirty="0"/>
        </a:p>
      </dgm:t>
    </dgm:pt>
    <dgm:pt modelId="{F747B05C-7ECC-416E-88FC-84448335F0E0}" type="parTrans" cxnId="{E4F228E3-08F3-48EC-B72F-A50CDE73C67A}">
      <dgm:prSet/>
      <dgm:spPr/>
      <dgm:t>
        <a:bodyPr/>
        <a:lstStyle/>
        <a:p>
          <a:endParaRPr lang="en-US">
            <a:solidFill>
              <a:srgbClr val="FFC000"/>
            </a:solidFill>
          </a:endParaRPr>
        </a:p>
      </dgm:t>
    </dgm:pt>
    <dgm:pt modelId="{05ED51EB-8A19-440B-8653-E04CBF63AFCA}" type="sibTrans" cxnId="{E4F228E3-08F3-48EC-B72F-A50CDE73C67A}">
      <dgm:prSet/>
      <dgm:spPr/>
      <dgm:t>
        <a:bodyPr/>
        <a:lstStyle/>
        <a:p>
          <a:endParaRPr lang="en-US">
            <a:solidFill>
              <a:srgbClr val="FFC000"/>
            </a:solidFill>
          </a:endParaRPr>
        </a:p>
      </dgm:t>
    </dgm:pt>
    <dgm:pt modelId="{292C6362-407F-41EC-9E20-3611E20E58FF}">
      <dgm:prSet phldrT="[Text]"/>
      <dgm:spPr/>
      <dgm:t>
        <a:bodyPr/>
        <a:lstStyle/>
        <a:p>
          <a:r>
            <a:rPr lang="hi-IN" smtClean="0"/>
            <a:t>सर्वत्र</a:t>
          </a:r>
          <a:endParaRPr lang="en-US" dirty="0"/>
        </a:p>
      </dgm:t>
    </dgm:pt>
    <dgm:pt modelId="{25919E35-6FE1-41E8-A6D9-39D1B1CB169D}" type="parTrans" cxnId="{B978871A-9721-433C-8DEF-C8CE2E5A9194}">
      <dgm:prSet/>
      <dgm:spPr/>
      <dgm:t>
        <a:bodyPr/>
        <a:lstStyle/>
        <a:p>
          <a:endParaRPr lang="en-US">
            <a:solidFill>
              <a:srgbClr val="FFC000"/>
            </a:solidFill>
          </a:endParaRPr>
        </a:p>
      </dgm:t>
    </dgm:pt>
    <dgm:pt modelId="{68446D68-E897-40B0-9275-FE6D95A82931}" type="sibTrans" cxnId="{B978871A-9721-433C-8DEF-C8CE2E5A9194}">
      <dgm:prSet/>
      <dgm:spPr/>
      <dgm:t>
        <a:bodyPr/>
        <a:lstStyle/>
        <a:p>
          <a:endParaRPr lang="en-US">
            <a:solidFill>
              <a:srgbClr val="FFC000"/>
            </a:solidFill>
          </a:endParaRPr>
        </a:p>
      </dgm:t>
    </dgm:pt>
    <dgm:pt modelId="{36B4C27A-C3BF-435B-B9F8-E420F8F931F1}">
      <dgm:prSet phldrT="[Text]"/>
      <dgm:spPr/>
      <dgm:t>
        <a:bodyPr/>
        <a:lstStyle/>
        <a:p>
          <a:r>
            <a:rPr lang="hi-IN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rPr>
            <a:t>वाचनपठनाध्यापनम्</a:t>
          </a:r>
          <a:endParaRPr lang="en-US" dirty="0"/>
        </a:p>
      </dgm:t>
    </dgm:pt>
    <dgm:pt modelId="{184231B5-732C-4C81-9656-21C6E239233A}" type="parTrans" cxnId="{0BE7AC44-AD25-426C-BC10-45F480D0AAA8}">
      <dgm:prSet/>
      <dgm:spPr/>
      <dgm:t>
        <a:bodyPr/>
        <a:lstStyle/>
        <a:p>
          <a:endParaRPr lang="en-US">
            <a:solidFill>
              <a:srgbClr val="FFC000"/>
            </a:solidFill>
          </a:endParaRPr>
        </a:p>
      </dgm:t>
    </dgm:pt>
    <dgm:pt modelId="{E40C4FB9-AA78-483B-A51C-C5D3265FD77C}" type="sibTrans" cxnId="{0BE7AC44-AD25-426C-BC10-45F480D0AAA8}">
      <dgm:prSet/>
      <dgm:spPr/>
      <dgm:t>
        <a:bodyPr/>
        <a:lstStyle/>
        <a:p>
          <a:endParaRPr lang="en-US">
            <a:solidFill>
              <a:srgbClr val="FFC000"/>
            </a:solidFill>
          </a:endParaRPr>
        </a:p>
      </dgm:t>
    </dgm:pt>
    <dgm:pt modelId="{2C601643-A2A4-41C8-BF1B-E0506EFCE480}">
      <dgm:prSet/>
      <dgm:spPr/>
      <dgm:t>
        <a:bodyPr/>
        <a:lstStyle/>
        <a:p>
          <a:r>
            <a:rPr lang="hi-IN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rPr>
            <a:t>भाषाशिक्षणम्</a:t>
          </a:r>
          <a:endParaRPr lang="hi-IN" dirty="0" smtClean="0">
            <a:latin typeface="Arial Unicode MS" pitchFamily="34" charset="-128"/>
            <a:ea typeface="Arial Unicode MS" pitchFamily="34" charset="-128"/>
            <a:cs typeface="Arial Unicode MS" pitchFamily="34" charset="-128"/>
          </a:endParaRPr>
        </a:p>
      </dgm:t>
    </dgm:pt>
    <dgm:pt modelId="{A6C429AE-7EC0-4FE1-8EC0-ABE8BA93CC57}" type="parTrans" cxnId="{5F4CFE19-ACC6-48D5-B39C-5977A4664D9A}">
      <dgm:prSet/>
      <dgm:spPr/>
      <dgm:t>
        <a:bodyPr/>
        <a:lstStyle/>
        <a:p>
          <a:endParaRPr lang="en-US">
            <a:solidFill>
              <a:srgbClr val="FFC000"/>
            </a:solidFill>
          </a:endParaRPr>
        </a:p>
      </dgm:t>
    </dgm:pt>
    <dgm:pt modelId="{AF158C41-DC52-4AA9-962B-46966484DED5}" type="sibTrans" cxnId="{5F4CFE19-ACC6-48D5-B39C-5977A4664D9A}">
      <dgm:prSet/>
      <dgm:spPr/>
      <dgm:t>
        <a:bodyPr/>
        <a:lstStyle/>
        <a:p>
          <a:endParaRPr lang="en-US">
            <a:solidFill>
              <a:srgbClr val="FFC000"/>
            </a:solidFill>
          </a:endParaRPr>
        </a:p>
      </dgm:t>
    </dgm:pt>
    <dgm:pt modelId="{851A2F01-3E5A-4EF6-90DF-22AA8AD73E6D}">
      <dgm:prSet/>
      <dgm:spPr/>
      <dgm:t>
        <a:bodyPr/>
        <a:lstStyle/>
        <a:p>
          <a:r>
            <a:rPr lang="hi-IN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rPr>
            <a:t>वाङ्मयाध्यापनम्</a:t>
          </a:r>
          <a:endParaRPr lang="hi-IN" dirty="0" smtClean="0">
            <a:latin typeface="Arial Unicode MS" pitchFamily="34" charset="-128"/>
            <a:ea typeface="Arial Unicode MS" pitchFamily="34" charset="-128"/>
            <a:cs typeface="Arial Unicode MS" pitchFamily="34" charset="-128"/>
          </a:endParaRPr>
        </a:p>
      </dgm:t>
    </dgm:pt>
    <dgm:pt modelId="{2883D6D6-6E6D-48F2-B748-AD842719C0C4}" type="parTrans" cxnId="{0E7E4623-3D38-4768-80D1-0B4145805170}">
      <dgm:prSet/>
      <dgm:spPr/>
      <dgm:t>
        <a:bodyPr/>
        <a:lstStyle/>
        <a:p>
          <a:endParaRPr lang="en-US">
            <a:solidFill>
              <a:srgbClr val="FFC000"/>
            </a:solidFill>
          </a:endParaRPr>
        </a:p>
      </dgm:t>
    </dgm:pt>
    <dgm:pt modelId="{092051FC-E99F-4C55-9407-601E9D673655}" type="sibTrans" cxnId="{0E7E4623-3D38-4768-80D1-0B4145805170}">
      <dgm:prSet/>
      <dgm:spPr/>
      <dgm:t>
        <a:bodyPr/>
        <a:lstStyle/>
        <a:p>
          <a:endParaRPr lang="en-US">
            <a:solidFill>
              <a:srgbClr val="FFC000"/>
            </a:solidFill>
          </a:endParaRPr>
        </a:p>
      </dgm:t>
    </dgm:pt>
    <dgm:pt modelId="{2C9647EE-D6AB-4059-879C-A97DAAEB32F1}">
      <dgm:prSet/>
      <dgm:spPr/>
      <dgm:t>
        <a:bodyPr/>
        <a:lstStyle/>
        <a:p>
          <a:r>
            <a:rPr lang="hi-IN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rPr>
            <a:t>मूल्याध्यापनम्</a:t>
          </a:r>
          <a:endParaRPr lang="hi-IN" dirty="0" smtClean="0">
            <a:latin typeface="Arial Unicode MS" pitchFamily="34" charset="-128"/>
            <a:ea typeface="Arial Unicode MS" pitchFamily="34" charset="-128"/>
            <a:cs typeface="Arial Unicode MS" pitchFamily="34" charset="-128"/>
          </a:endParaRPr>
        </a:p>
      </dgm:t>
    </dgm:pt>
    <dgm:pt modelId="{37379626-7A2B-4CD4-B768-3F73CAA4E431}" type="parTrans" cxnId="{982D3E6D-25FD-43EC-A0BC-A0EBE154886B}">
      <dgm:prSet/>
      <dgm:spPr/>
      <dgm:t>
        <a:bodyPr/>
        <a:lstStyle/>
        <a:p>
          <a:endParaRPr lang="en-US">
            <a:solidFill>
              <a:srgbClr val="FFC000"/>
            </a:solidFill>
          </a:endParaRPr>
        </a:p>
      </dgm:t>
    </dgm:pt>
    <dgm:pt modelId="{06EC7A73-3FC2-4AFF-86DD-EF738A23AD7B}" type="sibTrans" cxnId="{982D3E6D-25FD-43EC-A0BC-A0EBE154886B}">
      <dgm:prSet/>
      <dgm:spPr/>
      <dgm:t>
        <a:bodyPr/>
        <a:lstStyle/>
        <a:p>
          <a:endParaRPr lang="en-US">
            <a:solidFill>
              <a:srgbClr val="FFC000"/>
            </a:solidFill>
          </a:endParaRPr>
        </a:p>
      </dgm:t>
    </dgm:pt>
    <dgm:pt modelId="{743C628D-8BB4-466A-A5C9-1299E45B446F}">
      <dgm:prSet phldrT="[Text]"/>
      <dgm:spPr/>
      <dgm:t>
        <a:bodyPr/>
        <a:lstStyle/>
        <a:p>
          <a:r>
            <a:rPr lang="hi-IN" smtClean="0"/>
            <a:t>सर्वत्र</a:t>
          </a:r>
          <a:endParaRPr lang="en-US" dirty="0"/>
        </a:p>
      </dgm:t>
    </dgm:pt>
    <dgm:pt modelId="{BE69F21A-41D7-489C-BC16-1E84891F537C}" type="sibTrans" cxnId="{B01BE461-2967-4644-B061-37F28330BB8E}">
      <dgm:prSet/>
      <dgm:spPr/>
      <dgm:t>
        <a:bodyPr/>
        <a:lstStyle/>
        <a:p>
          <a:endParaRPr lang="en-US">
            <a:solidFill>
              <a:srgbClr val="FFC000"/>
            </a:solidFill>
          </a:endParaRPr>
        </a:p>
      </dgm:t>
    </dgm:pt>
    <dgm:pt modelId="{40F26C5E-DD92-44C6-8FBB-A95B2072AC02}" type="parTrans" cxnId="{B01BE461-2967-4644-B061-37F28330BB8E}">
      <dgm:prSet/>
      <dgm:spPr/>
      <dgm:t>
        <a:bodyPr/>
        <a:lstStyle/>
        <a:p>
          <a:endParaRPr lang="en-US">
            <a:solidFill>
              <a:srgbClr val="FFC000"/>
            </a:solidFill>
          </a:endParaRPr>
        </a:p>
      </dgm:t>
    </dgm:pt>
    <dgm:pt modelId="{F9980748-3671-45E3-A29E-8C5294FE0FA1}" type="pres">
      <dgm:prSet presAssocID="{53CF8592-79F1-4A5E-8DD2-0056A031CAF2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885280E-8426-42BD-A5BF-40DC4E0C2577}" type="pres">
      <dgm:prSet presAssocID="{1307405B-FC99-4D70-B1B8-9B851ED6B8AD}" presName="compNode" presStyleCnt="0"/>
      <dgm:spPr/>
    </dgm:pt>
    <dgm:pt modelId="{6985DFA7-CBDC-4117-B088-4B35880EC095}" type="pres">
      <dgm:prSet presAssocID="{1307405B-FC99-4D70-B1B8-9B851ED6B8AD}" presName="aNode" presStyleLbl="bgShp" presStyleIdx="0" presStyleCnt="3"/>
      <dgm:spPr/>
      <dgm:t>
        <a:bodyPr/>
        <a:lstStyle/>
        <a:p>
          <a:endParaRPr lang="en-US"/>
        </a:p>
      </dgm:t>
    </dgm:pt>
    <dgm:pt modelId="{A3245914-8293-4101-A410-42B8810401CF}" type="pres">
      <dgm:prSet presAssocID="{1307405B-FC99-4D70-B1B8-9B851ED6B8AD}" presName="textNode" presStyleLbl="bgShp" presStyleIdx="0" presStyleCnt="3"/>
      <dgm:spPr/>
      <dgm:t>
        <a:bodyPr/>
        <a:lstStyle/>
        <a:p>
          <a:endParaRPr lang="en-US"/>
        </a:p>
      </dgm:t>
    </dgm:pt>
    <dgm:pt modelId="{CD461971-0639-4257-92AE-D84CBBB38F35}" type="pres">
      <dgm:prSet presAssocID="{1307405B-FC99-4D70-B1B8-9B851ED6B8AD}" presName="compChildNode" presStyleCnt="0"/>
      <dgm:spPr/>
    </dgm:pt>
    <dgm:pt modelId="{E55A9863-8A97-491F-85B8-6DED7EC271C1}" type="pres">
      <dgm:prSet presAssocID="{1307405B-FC99-4D70-B1B8-9B851ED6B8AD}" presName="theInnerList" presStyleCnt="0"/>
      <dgm:spPr/>
    </dgm:pt>
    <dgm:pt modelId="{0D4868F8-9B0B-4E0E-A0B6-4F06273E62FC}" type="pres">
      <dgm:prSet presAssocID="{E43F0FE1-A254-4ECA-A170-1FD058A755F0}" presName="child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758C8E-0772-4AE9-857C-09E745A1C3E6}" type="pres">
      <dgm:prSet presAssocID="{E43F0FE1-A254-4ECA-A170-1FD058A755F0}" presName="aSpace2" presStyleCnt="0"/>
      <dgm:spPr/>
    </dgm:pt>
    <dgm:pt modelId="{40A3A2DF-0534-4233-8566-AD6647321A57}" type="pres">
      <dgm:prSet presAssocID="{E6DDD9B0-C363-4B44-8CF4-90A9713D5620}" presName="child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5A7ECB8-A3B8-457A-A6F2-AD942224EDF1}" type="pres">
      <dgm:prSet presAssocID="{1307405B-FC99-4D70-B1B8-9B851ED6B8AD}" presName="aSpace" presStyleCnt="0"/>
      <dgm:spPr/>
    </dgm:pt>
    <dgm:pt modelId="{57717B79-6D45-4B1F-A2C7-9ECF8D7EA615}" type="pres">
      <dgm:prSet presAssocID="{292C6362-407F-41EC-9E20-3611E20E58FF}" presName="compNode" presStyleCnt="0"/>
      <dgm:spPr/>
    </dgm:pt>
    <dgm:pt modelId="{C073E0BF-6533-4E5E-9C9A-9EAC3AD402F8}" type="pres">
      <dgm:prSet presAssocID="{292C6362-407F-41EC-9E20-3611E20E58FF}" presName="aNode" presStyleLbl="bgShp" presStyleIdx="1" presStyleCnt="3"/>
      <dgm:spPr/>
      <dgm:t>
        <a:bodyPr/>
        <a:lstStyle/>
        <a:p>
          <a:endParaRPr lang="en-US"/>
        </a:p>
      </dgm:t>
    </dgm:pt>
    <dgm:pt modelId="{D4840EEF-0C63-42A4-B247-EF1BA0D9BB2A}" type="pres">
      <dgm:prSet presAssocID="{292C6362-407F-41EC-9E20-3611E20E58FF}" presName="textNode" presStyleLbl="bgShp" presStyleIdx="1" presStyleCnt="3"/>
      <dgm:spPr/>
      <dgm:t>
        <a:bodyPr/>
        <a:lstStyle/>
        <a:p>
          <a:endParaRPr lang="en-US"/>
        </a:p>
      </dgm:t>
    </dgm:pt>
    <dgm:pt modelId="{EDC7FC2F-B123-43D7-A3AE-094223FBCDA0}" type="pres">
      <dgm:prSet presAssocID="{292C6362-407F-41EC-9E20-3611E20E58FF}" presName="compChildNode" presStyleCnt="0"/>
      <dgm:spPr/>
    </dgm:pt>
    <dgm:pt modelId="{551AC4B3-E8BA-4AA0-BFB6-C9F9AD362AF8}" type="pres">
      <dgm:prSet presAssocID="{292C6362-407F-41EC-9E20-3611E20E58FF}" presName="theInnerList" presStyleCnt="0"/>
      <dgm:spPr/>
    </dgm:pt>
    <dgm:pt modelId="{BACB1D0F-0567-463E-B8D5-6E8C57BA63EB}" type="pres">
      <dgm:prSet presAssocID="{2C601643-A2A4-41C8-BF1B-E0506EFCE480}" presName="child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C7BC2A5-3769-4A1F-B79E-670EAEF79E56}" type="pres">
      <dgm:prSet presAssocID="{2C601643-A2A4-41C8-BF1B-E0506EFCE480}" presName="aSpace2" presStyleCnt="0"/>
      <dgm:spPr/>
    </dgm:pt>
    <dgm:pt modelId="{68A10449-3882-4CC4-9889-09548F6AEA09}" type="pres">
      <dgm:prSet presAssocID="{36B4C27A-C3BF-435B-B9F8-E420F8F931F1}" presName="child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BBE6C40-9221-4997-8678-490FED44A892}" type="pres">
      <dgm:prSet presAssocID="{292C6362-407F-41EC-9E20-3611E20E58FF}" presName="aSpace" presStyleCnt="0"/>
      <dgm:spPr/>
    </dgm:pt>
    <dgm:pt modelId="{7BD9F127-BDD1-4C5B-BEE3-A285A49BC2CC}" type="pres">
      <dgm:prSet presAssocID="{743C628D-8BB4-466A-A5C9-1299E45B446F}" presName="compNode" presStyleCnt="0"/>
      <dgm:spPr/>
    </dgm:pt>
    <dgm:pt modelId="{F04AD2E0-E47A-41D9-8142-EC2EC7D2D191}" type="pres">
      <dgm:prSet presAssocID="{743C628D-8BB4-466A-A5C9-1299E45B446F}" presName="aNode" presStyleLbl="bgShp" presStyleIdx="2" presStyleCnt="3"/>
      <dgm:spPr/>
      <dgm:t>
        <a:bodyPr/>
        <a:lstStyle/>
        <a:p>
          <a:endParaRPr lang="en-US"/>
        </a:p>
      </dgm:t>
    </dgm:pt>
    <dgm:pt modelId="{690E6748-B210-4685-9601-6EE62E0838AE}" type="pres">
      <dgm:prSet presAssocID="{743C628D-8BB4-466A-A5C9-1299E45B446F}" presName="textNode" presStyleLbl="bgShp" presStyleIdx="2" presStyleCnt="3"/>
      <dgm:spPr/>
      <dgm:t>
        <a:bodyPr/>
        <a:lstStyle/>
        <a:p>
          <a:endParaRPr lang="en-US"/>
        </a:p>
      </dgm:t>
    </dgm:pt>
    <dgm:pt modelId="{39B3D06F-AAB5-4421-BC34-93CEB90A568D}" type="pres">
      <dgm:prSet presAssocID="{743C628D-8BB4-466A-A5C9-1299E45B446F}" presName="compChildNode" presStyleCnt="0"/>
      <dgm:spPr/>
    </dgm:pt>
    <dgm:pt modelId="{BCDE7906-F8AC-4620-B02A-2353037DF338}" type="pres">
      <dgm:prSet presAssocID="{743C628D-8BB4-466A-A5C9-1299E45B446F}" presName="theInnerList" presStyleCnt="0"/>
      <dgm:spPr/>
    </dgm:pt>
    <dgm:pt modelId="{CE98234E-5D3C-45F7-ADD2-B1AC1EC92B06}" type="pres">
      <dgm:prSet presAssocID="{851A2F01-3E5A-4EF6-90DF-22AA8AD73E6D}" presName="child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F6960CD-195C-4AF0-9847-0CD684951455}" type="pres">
      <dgm:prSet presAssocID="{851A2F01-3E5A-4EF6-90DF-22AA8AD73E6D}" presName="aSpace2" presStyleCnt="0"/>
      <dgm:spPr/>
    </dgm:pt>
    <dgm:pt modelId="{E55CE680-21CF-4EF2-A5C7-D77E5454F121}" type="pres">
      <dgm:prSet presAssocID="{2C9647EE-D6AB-4059-879C-A97DAAEB32F1}" presName="child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A508562-2687-4299-B93D-755338085C99}" srcId="{1307405B-FC99-4D70-B1B8-9B851ED6B8AD}" destId="{E43F0FE1-A254-4ECA-A170-1FD058A755F0}" srcOrd="0" destOrd="0" parTransId="{78E73597-A68D-4E2B-8319-CF48B84EBDAC}" sibTransId="{1BC90576-065D-428F-A08F-03D72BA3969F}"/>
    <dgm:cxn modelId="{CDAD9B3D-1F7E-4836-9A70-74316A617934}" type="presOf" srcId="{1307405B-FC99-4D70-B1B8-9B851ED6B8AD}" destId="{6985DFA7-CBDC-4117-B088-4B35880EC095}" srcOrd="0" destOrd="0" presId="urn:microsoft.com/office/officeart/2005/8/layout/lProcess2"/>
    <dgm:cxn modelId="{0BE7AC44-AD25-426C-BC10-45F480D0AAA8}" srcId="{292C6362-407F-41EC-9E20-3611E20E58FF}" destId="{36B4C27A-C3BF-435B-B9F8-E420F8F931F1}" srcOrd="1" destOrd="0" parTransId="{184231B5-732C-4C81-9656-21C6E239233A}" sibTransId="{E40C4FB9-AA78-483B-A51C-C5D3265FD77C}"/>
    <dgm:cxn modelId="{FE4301E3-1238-45BD-86F1-380F1175042B}" type="presOf" srcId="{292C6362-407F-41EC-9E20-3611E20E58FF}" destId="{C073E0BF-6533-4E5E-9C9A-9EAC3AD402F8}" srcOrd="0" destOrd="0" presId="urn:microsoft.com/office/officeart/2005/8/layout/lProcess2"/>
    <dgm:cxn modelId="{982D3E6D-25FD-43EC-A0BC-A0EBE154886B}" srcId="{743C628D-8BB4-466A-A5C9-1299E45B446F}" destId="{2C9647EE-D6AB-4059-879C-A97DAAEB32F1}" srcOrd="1" destOrd="0" parTransId="{37379626-7A2B-4CD4-B768-3F73CAA4E431}" sibTransId="{06EC7A73-3FC2-4AFF-86DD-EF738A23AD7B}"/>
    <dgm:cxn modelId="{98F24F59-5D72-4AA0-BB93-5F08D6CCA3F9}" type="presOf" srcId="{53CF8592-79F1-4A5E-8DD2-0056A031CAF2}" destId="{F9980748-3671-45E3-A29E-8C5294FE0FA1}" srcOrd="0" destOrd="0" presId="urn:microsoft.com/office/officeart/2005/8/layout/lProcess2"/>
    <dgm:cxn modelId="{5F4CFE19-ACC6-48D5-B39C-5977A4664D9A}" srcId="{292C6362-407F-41EC-9E20-3611E20E58FF}" destId="{2C601643-A2A4-41C8-BF1B-E0506EFCE480}" srcOrd="0" destOrd="0" parTransId="{A6C429AE-7EC0-4FE1-8EC0-ABE8BA93CC57}" sibTransId="{AF158C41-DC52-4AA9-962B-46966484DED5}"/>
    <dgm:cxn modelId="{9AD0C270-1639-4CB3-834E-416C9F002F24}" type="presOf" srcId="{743C628D-8BB4-466A-A5C9-1299E45B446F}" destId="{F04AD2E0-E47A-41D9-8142-EC2EC7D2D191}" srcOrd="0" destOrd="0" presId="urn:microsoft.com/office/officeart/2005/8/layout/lProcess2"/>
    <dgm:cxn modelId="{E1945AE2-AB87-4A1F-9E45-DF979B3F52A5}" type="presOf" srcId="{851A2F01-3E5A-4EF6-90DF-22AA8AD73E6D}" destId="{CE98234E-5D3C-45F7-ADD2-B1AC1EC92B06}" srcOrd="0" destOrd="0" presId="urn:microsoft.com/office/officeart/2005/8/layout/lProcess2"/>
    <dgm:cxn modelId="{E4F228E3-08F3-48EC-B72F-A50CDE73C67A}" srcId="{1307405B-FC99-4D70-B1B8-9B851ED6B8AD}" destId="{E6DDD9B0-C363-4B44-8CF4-90A9713D5620}" srcOrd="1" destOrd="0" parTransId="{F747B05C-7ECC-416E-88FC-84448335F0E0}" sibTransId="{05ED51EB-8A19-440B-8653-E04CBF63AFCA}"/>
    <dgm:cxn modelId="{883C2BC5-87CF-465F-A6A9-FBDE34AB42B9}" type="presOf" srcId="{2C9647EE-D6AB-4059-879C-A97DAAEB32F1}" destId="{E55CE680-21CF-4EF2-A5C7-D77E5454F121}" srcOrd="0" destOrd="0" presId="urn:microsoft.com/office/officeart/2005/8/layout/lProcess2"/>
    <dgm:cxn modelId="{B01BE461-2967-4644-B061-37F28330BB8E}" srcId="{53CF8592-79F1-4A5E-8DD2-0056A031CAF2}" destId="{743C628D-8BB4-466A-A5C9-1299E45B446F}" srcOrd="2" destOrd="0" parTransId="{40F26C5E-DD92-44C6-8FBB-A95B2072AC02}" sibTransId="{BE69F21A-41D7-489C-BC16-1E84891F537C}"/>
    <dgm:cxn modelId="{5B5CE6A1-4AE3-465C-A75C-7E03FB3E7B53}" type="presOf" srcId="{2C601643-A2A4-41C8-BF1B-E0506EFCE480}" destId="{BACB1D0F-0567-463E-B8D5-6E8C57BA63EB}" srcOrd="0" destOrd="0" presId="urn:microsoft.com/office/officeart/2005/8/layout/lProcess2"/>
    <dgm:cxn modelId="{16AC150B-A258-44AF-852E-E7E1BE15ABA2}" type="presOf" srcId="{E43F0FE1-A254-4ECA-A170-1FD058A755F0}" destId="{0D4868F8-9B0B-4E0E-A0B6-4F06273E62FC}" srcOrd="0" destOrd="0" presId="urn:microsoft.com/office/officeart/2005/8/layout/lProcess2"/>
    <dgm:cxn modelId="{B978871A-9721-433C-8DEF-C8CE2E5A9194}" srcId="{53CF8592-79F1-4A5E-8DD2-0056A031CAF2}" destId="{292C6362-407F-41EC-9E20-3611E20E58FF}" srcOrd="1" destOrd="0" parTransId="{25919E35-6FE1-41E8-A6D9-39D1B1CB169D}" sibTransId="{68446D68-E897-40B0-9275-FE6D95A82931}"/>
    <dgm:cxn modelId="{094B236C-59A1-48F4-8590-4E298E7BA466}" type="presOf" srcId="{36B4C27A-C3BF-435B-B9F8-E420F8F931F1}" destId="{68A10449-3882-4CC4-9889-09548F6AEA09}" srcOrd="0" destOrd="0" presId="urn:microsoft.com/office/officeart/2005/8/layout/lProcess2"/>
    <dgm:cxn modelId="{B8F3F86C-60E8-454B-98F4-AA77F3EA0D1C}" type="presOf" srcId="{743C628D-8BB4-466A-A5C9-1299E45B446F}" destId="{690E6748-B210-4685-9601-6EE62E0838AE}" srcOrd="1" destOrd="0" presId="urn:microsoft.com/office/officeart/2005/8/layout/lProcess2"/>
    <dgm:cxn modelId="{703F6B31-CDF6-4624-9D39-81B12ED40745}" type="presOf" srcId="{1307405B-FC99-4D70-B1B8-9B851ED6B8AD}" destId="{A3245914-8293-4101-A410-42B8810401CF}" srcOrd="1" destOrd="0" presId="urn:microsoft.com/office/officeart/2005/8/layout/lProcess2"/>
    <dgm:cxn modelId="{34B72562-66BF-443A-BB92-03607C097BEE}" type="presOf" srcId="{E6DDD9B0-C363-4B44-8CF4-90A9713D5620}" destId="{40A3A2DF-0534-4233-8566-AD6647321A57}" srcOrd="0" destOrd="0" presId="urn:microsoft.com/office/officeart/2005/8/layout/lProcess2"/>
    <dgm:cxn modelId="{EAA99F12-9463-4539-89A8-C5D4D5B7686B}" srcId="{53CF8592-79F1-4A5E-8DD2-0056A031CAF2}" destId="{1307405B-FC99-4D70-B1B8-9B851ED6B8AD}" srcOrd="0" destOrd="0" parTransId="{C11307AF-9FDE-46E6-B2F4-891BC851561D}" sibTransId="{2C54C47C-E2C9-4D7A-A5D1-5BD482E7D074}"/>
    <dgm:cxn modelId="{0E7E4623-3D38-4768-80D1-0B4145805170}" srcId="{743C628D-8BB4-466A-A5C9-1299E45B446F}" destId="{851A2F01-3E5A-4EF6-90DF-22AA8AD73E6D}" srcOrd="0" destOrd="0" parTransId="{2883D6D6-6E6D-48F2-B748-AD842719C0C4}" sibTransId="{092051FC-E99F-4C55-9407-601E9D673655}"/>
    <dgm:cxn modelId="{059710DE-B41D-4B01-9362-3C5AFC50E896}" type="presOf" srcId="{292C6362-407F-41EC-9E20-3611E20E58FF}" destId="{D4840EEF-0C63-42A4-B247-EF1BA0D9BB2A}" srcOrd="1" destOrd="0" presId="urn:microsoft.com/office/officeart/2005/8/layout/lProcess2"/>
    <dgm:cxn modelId="{98B9B033-B57B-443D-AAED-23BF1BC46135}" type="presParOf" srcId="{F9980748-3671-45E3-A29E-8C5294FE0FA1}" destId="{2885280E-8426-42BD-A5BF-40DC4E0C2577}" srcOrd="0" destOrd="0" presId="urn:microsoft.com/office/officeart/2005/8/layout/lProcess2"/>
    <dgm:cxn modelId="{A6A890EC-93A2-4411-82A6-1131925103E5}" type="presParOf" srcId="{2885280E-8426-42BD-A5BF-40DC4E0C2577}" destId="{6985DFA7-CBDC-4117-B088-4B35880EC095}" srcOrd="0" destOrd="0" presId="urn:microsoft.com/office/officeart/2005/8/layout/lProcess2"/>
    <dgm:cxn modelId="{29C8FD6D-2146-43D3-A308-1198B47470F9}" type="presParOf" srcId="{2885280E-8426-42BD-A5BF-40DC4E0C2577}" destId="{A3245914-8293-4101-A410-42B8810401CF}" srcOrd="1" destOrd="0" presId="urn:microsoft.com/office/officeart/2005/8/layout/lProcess2"/>
    <dgm:cxn modelId="{4169C792-5018-4C4A-BABA-FC3DFA202C1B}" type="presParOf" srcId="{2885280E-8426-42BD-A5BF-40DC4E0C2577}" destId="{CD461971-0639-4257-92AE-D84CBBB38F35}" srcOrd="2" destOrd="0" presId="urn:microsoft.com/office/officeart/2005/8/layout/lProcess2"/>
    <dgm:cxn modelId="{FF120CB1-E082-42EC-A85B-9572884B64BF}" type="presParOf" srcId="{CD461971-0639-4257-92AE-D84CBBB38F35}" destId="{E55A9863-8A97-491F-85B8-6DED7EC271C1}" srcOrd="0" destOrd="0" presId="urn:microsoft.com/office/officeart/2005/8/layout/lProcess2"/>
    <dgm:cxn modelId="{CD2C0A3B-65E4-4744-BA64-F1A090222A8A}" type="presParOf" srcId="{E55A9863-8A97-491F-85B8-6DED7EC271C1}" destId="{0D4868F8-9B0B-4E0E-A0B6-4F06273E62FC}" srcOrd="0" destOrd="0" presId="urn:microsoft.com/office/officeart/2005/8/layout/lProcess2"/>
    <dgm:cxn modelId="{B2234347-A418-4E3A-BEE1-2B61E1066C0C}" type="presParOf" srcId="{E55A9863-8A97-491F-85B8-6DED7EC271C1}" destId="{0E758C8E-0772-4AE9-857C-09E745A1C3E6}" srcOrd="1" destOrd="0" presId="urn:microsoft.com/office/officeart/2005/8/layout/lProcess2"/>
    <dgm:cxn modelId="{0ABFCE37-F043-4DAD-B5BA-4B2B314B7CC2}" type="presParOf" srcId="{E55A9863-8A97-491F-85B8-6DED7EC271C1}" destId="{40A3A2DF-0534-4233-8566-AD6647321A57}" srcOrd="2" destOrd="0" presId="urn:microsoft.com/office/officeart/2005/8/layout/lProcess2"/>
    <dgm:cxn modelId="{32685E46-E5B4-4D32-872D-3E6BDE9C7423}" type="presParOf" srcId="{F9980748-3671-45E3-A29E-8C5294FE0FA1}" destId="{65A7ECB8-A3B8-457A-A6F2-AD942224EDF1}" srcOrd="1" destOrd="0" presId="urn:microsoft.com/office/officeart/2005/8/layout/lProcess2"/>
    <dgm:cxn modelId="{71F3F604-2607-4B35-B9F7-EAFE43739721}" type="presParOf" srcId="{F9980748-3671-45E3-A29E-8C5294FE0FA1}" destId="{57717B79-6D45-4B1F-A2C7-9ECF8D7EA615}" srcOrd="2" destOrd="0" presId="urn:microsoft.com/office/officeart/2005/8/layout/lProcess2"/>
    <dgm:cxn modelId="{53675116-193E-4DEB-A6BE-1EDEBD3DB755}" type="presParOf" srcId="{57717B79-6D45-4B1F-A2C7-9ECF8D7EA615}" destId="{C073E0BF-6533-4E5E-9C9A-9EAC3AD402F8}" srcOrd="0" destOrd="0" presId="urn:microsoft.com/office/officeart/2005/8/layout/lProcess2"/>
    <dgm:cxn modelId="{82E28778-8E0D-4D6D-ADAD-ECE9FF322B8A}" type="presParOf" srcId="{57717B79-6D45-4B1F-A2C7-9ECF8D7EA615}" destId="{D4840EEF-0C63-42A4-B247-EF1BA0D9BB2A}" srcOrd="1" destOrd="0" presId="urn:microsoft.com/office/officeart/2005/8/layout/lProcess2"/>
    <dgm:cxn modelId="{AF413EA4-E298-4D2C-81AF-AB4CC90C2485}" type="presParOf" srcId="{57717B79-6D45-4B1F-A2C7-9ECF8D7EA615}" destId="{EDC7FC2F-B123-43D7-A3AE-094223FBCDA0}" srcOrd="2" destOrd="0" presId="urn:microsoft.com/office/officeart/2005/8/layout/lProcess2"/>
    <dgm:cxn modelId="{3D0DD674-B67A-450F-9AA4-F40F6F61953F}" type="presParOf" srcId="{EDC7FC2F-B123-43D7-A3AE-094223FBCDA0}" destId="{551AC4B3-E8BA-4AA0-BFB6-C9F9AD362AF8}" srcOrd="0" destOrd="0" presId="urn:microsoft.com/office/officeart/2005/8/layout/lProcess2"/>
    <dgm:cxn modelId="{9DF5F8CB-D44B-4FBA-A8A9-E60F0A81F856}" type="presParOf" srcId="{551AC4B3-E8BA-4AA0-BFB6-C9F9AD362AF8}" destId="{BACB1D0F-0567-463E-B8D5-6E8C57BA63EB}" srcOrd="0" destOrd="0" presId="urn:microsoft.com/office/officeart/2005/8/layout/lProcess2"/>
    <dgm:cxn modelId="{18BF93D6-EC99-458B-9D20-D0202D09BCD7}" type="presParOf" srcId="{551AC4B3-E8BA-4AA0-BFB6-C9F9AD362AF8}" destId="{BC7BC2A5-3769-4A1F-B79E-670EAEF79E56}" srcOrd="1" destOrd="0" presId="urn:microsoft.com/office/officeart/2005/8/layout/lProcess2"/>
    <dgm:cxn modelId="{36D61031-2E7E-4920-B6F2-8C334BB42FC6}" type="presParOf" srcId="{551AC4B3-E8BA-4AA0-BFB6-C9F9AD362AF8}" destId="{68A10449-3882-4CC4-9889-09548F6AEA09}" srcOrd="2" destOrd="0" presId="urn:microsoft.com/office/officeart/2005/8/layout/lProcess2"/>
    <dgm:cxn modelId="{229A71F6-98B2-477D-A547-73CC07D9382F}" type="presParOf" srcId="{F9980748-3671-45E3-A29E-8C5294FE0FA1}" destId="{1BBE6C40-9221-4997-8678-490FED44A892}" srcOrd="3" destOrd="0" presId="urn:microsoft.com/office/officeart/2005/8/layout/lProcess2"/>
    <dgm:cxn modelId="{68D4DED9-A6D1-44E7-9858-40116513371F}" type="presParOf" srcId="{F9980748-3671-45E3-A29E-8C5294FE0FA1}" destId="{7BD9F127-BDD1-4C5B-BEE3-A285A49BC2CC}" srcOrd="4" destOrd="0" presId="urn:microsoft.com/office/officeart/2005/8/layout/lProcess2"/>
    <dgm:cxn modelId="{D7A013BB-052B-4F7A-96D1-50A8E0CA6580}" type="presParOf" srcId="{7BD9F127-BDD1-4C5B-BEE3-A285A49BC2CC}" destId="{F04AD2E0-E47A-41D9-8142-EC2EC7D2D191}" srcOrd="0" destOrd="0" presId="urn:microsoft.com/office/officeart/2005/8/layout/lProcess2"/>
    <dgm:cxn modelId="{9CF65D9F-A0B6-41C6-A358-65A703966658}" type="presParOf" srcId="{7BD9F127-BDD1-4C5B-BEE3-A285A49BC2CC}" destId="{690E6748-B210-4685-9601-6EE62E0838AE}" srcOrd="1" destOrd="0" presId="urn:microsoft.com/office/officeart/2005/8/layout/lProcess2"/>
    <dgm:cxn modelId="{7D89E6AA-5014-4B81-8DF6-49BE39B240C5}" type="presParOf" srcId="{7BD9F127-BDD1-4C5B-BEE3-A285A49BC2CC}" destId="{39B3D06F-AAB5-4421-BC34-93CEB90A568D}" srcOrd="2" destOrd="0" presId="urn:microsoft.com/office/officeart/2005/8/layout/lProcess2"/>
    <dgm:cxn modelId="{68C28150-39FA-49FA-996B-14886EC3C8B3}" type="presParOf" srcId="{39B3D06F-AAB5-4421-BC34-93CEB90A568D}" destId="{BCDE7906-F8AC-4620-B02A-2353037DF338}" srcOrd="0" destOrd="0" presId="urn:microsoft.com/office/officeart/2005/8/layout/lProcess2"/>
    <dgm:cxn modelId="{6B564C6C-A1A9-4A92-9A86-B5059D0F2205}" type="presParOf" srcId="{BCDE7906-F8AC-4620-B02A-2353037DF338}" destId="{CE98234E-5D3C-45F7-ADD2-B1AC1EC92B06}" srcOrd="0" destOrd="0" presId="urn:microsoft.com/office/officeart/2005/8/layout/lProcess2"/>
    <dgm:cxn modelId="{85C546CD-DD10-4603-B461-C19BA3BF2E75}" type="presParOf" srcId="{BCDE7906-F8AC-4620-B02A-2353037DF338}" destId="{AF6960CD-195C-4AF0-9847-0CD684951455}" srcOrd="1" destOrd="0" presId="urn:microsoft.com/office/officeart/2005/8/layout/lProcess2"/>
    <dgm:cxn modelId="{9BAE1B20-286B-4EA2-973E-321614F13F5C}" type="presParOf" srcId="{BCDE7906-F8AC-4620-B02A-2353037DF338}" destId="{E55CE680-21CF-4EF2-A5C7-D77E5454F121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994696-7F77-462B-AE80-5BBAAEFB7570}">
      <dsp:nvSpPr>
        <dsp:cNvPr id="0" name=""/>
        <dsp:cNvSpPr/>
      </dsp:nvSpPr>
      <dsp:spPr>
        <a:xfrm>
          <a:off x="2309780" y="-293310"/>
          <a:ext cx="4742095" cy="4742095"/>
        </a:xfrm>
        <a:prstGeom prst="circularArrow">
          <a:avLst>
            <a:gd name="adj1" fmla="val 5544"/>
            <a:gd name="adj2" fmla="val 330680"/>
            <a:gd name="adj3" fmla="val 13132380"/>
            <a:gd name="adj4" fmla="val 17791323"/>
            <a:gd name="adj5" fmla="val 575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44F901A-6E0F-46A4-A000-FC5E932FBF66}">
      <dsp:nvSpPr>
        <dsp:cNvPr id="0" name=""/>
        <dsp:cNvSpPr/>
      </dsp:nvSpPr>
      <dsp:spPr>
        <a:xfrm>
          <a:off x="3279124" y="-52344"/>
          <a:ext cx="2803407" cy="1124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i-IN" sz="2400" kern="1200" dirty="0" smtClean="0">
              <a:solidFill>
                <a:schemeClr val="tx1">
                  <a:lumMod val="95000"/>
                  <a:lumOff val="5000"/>
                </a:schemeClr>
              </a:solidFill>
            </a:rPr>
            <a:t>वर्तमानपद्धते: अभ्यास:</a:t>
          </a:r>
          <a:endParaRPr lang="en-US" sz="2400" kern="1200" dirty="0">
            <a:solidFill>
              <a:schemeClr val="tx1">
                <a:lumMod val="95000"/>
                <a:lumOff val="5000"/>
              </a:schemeClr>
            </a:solidFill>
          </a:endParaRPr>
        </a:p>
      </dsp:txBody>
      <dsp:txXfrm>
        <a:off x="3334012" y="2544"/>
        <a:ext cx="2693631" cy="1014609"/>
      </dsp:txXfrm>
    </dsp:sp>
    <dsp:sp modelId="{0A884246-0DBC-4ED1-8AEF-6A538D175CA5}">
      <dsp:nvSpPr>
        <dsp:cNvPr id="0" name=""/>
        <dsp:cNvSpPr/>
      </dsp:nvSpPr>
      <dsp:spPr>
        <a:xfrm>
          <a:off x="4792088" y="1216871"/>
          <a:ext cx="3623961" cy="138058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i-IN" sz="2400" kern="1200" dirty="0" smtClean="0">
              <a:solidFill>
                <a:schemeClr val="tx1">
                  <a:lumMod val="95000"/>
                  <a:lumOff val="5000"/>
                </a:schemeClr>
              </a:solidFill>
            </a:rPr>
            <a:t>तेन संस्कृतभाषाया: स्वरूप-शब्द-वाक्यार्थज्ञानम् </a:t>
          </a:r>
          <a:endParaRPr lang="en-US" sz="2400" kern="1200" dirty="0">
            <a:solidFill>
              <a:schemeClr val="tx1">
                <a:lumMod val="95000"/>
                <a:lumOff val="5000"/>
              </a:schemeClr>
            </a:solidFill>
          </a:endParaRPr>
        </a:p>
      </dsp:txBody>
      <dsp:txXfrm>
        <a:off x="4859483" y="1284266"/>
        <a:ext cx="3489171" cy="1245797"/>
      </dsp:txXfrm>
    </dsp:sp>
    <dsp:sp modelId="{B378D0AA-EB9B-4BF0-98CB-F59BF42B7B2E}">
      <dsp:nvSpPr>
        <dsp:cNvPr id="0" name=""/>
        <dsp:cNvSpPr/>
      </dsp:nvSpPr>
      <dsp:spPr>
        <a:xfrm>
          <a:off x="4812463" y="2888851"/>
          <a:ext cx="3044453" cy="13392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i-IN" sz="2400" kern="1200" dirty="0" smtClean="0">
              <a:solidFill>
                <a:schemeClr val="tx1">
                  <a:lumMod val="95000"/>
                  <a:lumOff val="5000"/>
                </a:schemeClr>
              </a:solidFill>
            </a:rPr>
            <a:t>विविधशास्त्रै: विज्ञानेन सह समन्वय:</a:t>
          </a:r>
          <a:endParaRPr lang="en-US" sz="2400" kern="1200" dirty="0">
            <a:solidFill>
              <a:schemeClr val="tx1">
                <a:lumMod val="95000"/>
                <a:lumOff val="5000"/>
              </a:schemeClr>
            </a:solidFill>
          </a:endParaRPr>
        </a:p>
      </dsp:txBody>
      <dsp:txXfrm>
        <a:off x="4877841" y="2954229"/>
        <a:ext cx="2913697" cy="1208510"/>
      </dsp:txXfrm>
    </dsp:sp>
    <dsp:sp modelId="{8106E84A-6B29-4830-A663-1F72EDAA08E4}">
      <dsp:nvSpPr>
        <dsp:cNvPr id="0" name=""/>
        <dsp:cNvSpPr/>
      </dsp:nvSpPr>
      <dsp:spPr>
        <a:xfrm>
          <a:off x="1412520" y="2884907"/>
          <a:ext cx="3228919" cy="131503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i-IN" sz="2400" kern="1200" dirty="0" smtClean="0">
              <a:solidFill>
                <a:schemeClr val="tx1">
                  <a:lumMod val="95000"/>
                  <a:lumOff val="5000"/>
                </a:schemeClr>
              </a:solidFill>
            </a:rPr>
            <a:t>भाषाशिक्षणपद्धते: आविष्कार:</a:t>
          </a:r>
          <a:endParaRPr lang="en-US" sz="2400" kern="1200" dirty="0">
            <a:solidFill>
              <a:schemeClr val="tx1">
                <a:lumMod val="95000"/>
                <a:lumOff val="5000"/>
              </a:schemeClr>
            </a:solidFill>
          </a:endParaRPr>
        </a:p>
      </dsp:txBody>
      <dsp:txXfrm>
        <a:off x="1476715" y="2949102"/>
        <a:ext cx="3100529" cy="1186646"/>
      </dsp:txXfrm>
    </dsp:sp>
    <dsp:sp modelId="{2D14064B-E634-4B81-9EED-D7E6B1395CFE}">
      <dsp:nvSpPr>
        <dsp:cNvPr id="0" name=""/>
        <dsp:cNvSpPr/>
      </dsp:nvSpPr>
      <dsp:spPr>
        <a:xfrm>
          <a:off x="1119109" y="1202136"/>
          <a:ext cx="3276953" cy="14100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i-IN" sz="2400" kern="1200" dirty="0" smtClean="0">
              <a:solidFill>
                <a:schemeClr val="tx1">
                  <a:lumMod val="95000"/>
                  <a:lumOff val="5000"/>
                </a:schemeClr>
              </a:solidFill>
            </a:rPr>
            <a:t>संस्कृतवाङ्मयाध्यापनम्</a:t>
          </a:r>
          <a:endParaRPr lang="en-US" sz="2400" kern="1200" dirty="0">
            <a:solidFill>
              <a:schemeClr val="tx1">
                <a:lumMod val="95000"/>
                <a:lumOff val="5000"/>
              </a:schemeClr>
            </a:solidFill>
          </a:endParaRPr>
        </a:p>
      </dsp:txBody>
      <dsp:txXfrm>
        <a:off x="1187942" y="1270969"/>
        <a:ext cx="3139287" cy="127239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85DFA7-CBDC-4117-B088-4B35880EC095}">
      <dsp:nvSpPr>
        <dsp:cNvPr id="0" name=""/>
        <dsp:cNvSpPr/>
      </dsp:nvSpPr>
      <dsp:spPr>
        <a:xfrm>
          <a:off x="1488" y="0"/>
          <a:ext cx="3869531" cy="5074920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0" tIns="209550" rIns="209550" bIns="209550" numCol="1" spcCol="1270" anchor="ctr" anchorCtr="0">
          <a:noAutofit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i-IN" sz="5500" kern="1200" dirty="0" smtClean="0"/>
            <a:t>सर्वत्र</a:t>
          </a:r>
          <a:endParaRPr lang="en-US" sz="5500" kern="1200" dirty="0"/>
        </a:p>
      </dsp:txBody>
      <dsp:txXfrm>
        <a:off x="1488" y="0"/>
        <a:ext cx="3869531" cy="1522476"/>
      </dsp:txXfrm>
    </dsp:sp>
    <dsp:sp modelId="{0D4868F8-9B0B-4E0E-A0B6-4F06273E62FC}">
      <dsp:nvSpPr>
        <dsp:cNvPr id="0" name=""/>
        <dsp:cNvSpPr/>
      </dsp:nvSpPr>
      <dsp:spPr>
        <a:xfrm>
          <a:off x="388441" y="1523962"/>
          <a:ext cx="3095625" cy="153015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57150" rIns="76200" bIns="571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i-IN" sz="3000" kern="120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rPr>
            <a:t>शब्दार्थाध्यापनम्</a:t>
          </a:r>
          <a:endParaRPr lang="en-US" sz="3000" kern="1200" dirty="0"/>
        </a:p>
      </dsp:txBody>
      <dsp:txXfrm>
        <a:off x="433258" y="1568779"/>
        <a:ext cx="3005991" cy="1440523"/>
      </dsp:txXfrm>
    </dsp:sp>
    <dsp:sp modelId="{40A3A2DF-0534-4233-8566-AD6647321A57}">
      <dsp:nvSpPr>
        <dsp:cNvPr id="0" name=""/>
        <dsp:cNvSpPr/>
      </dsp:nvSpPr>
      <dsp:spPr>
        <a:xfrm>
          <a:off x="388441" y="3289529"/>
          <a:ext cx="3095625" cy="153015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57150" rIns="76200" bIns="571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i-IN" sz="3000" kern="120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rPr>
            <a:t>तात्पर्याध्यापनम्</a:t>
          </a:r>
          <a:endParaRPr lang="en-US" sz="3000" kern="1200" dirty="0"/>
        </a:p>
      </dsp:txBody>
      <dsp:txXfrm>
        <a:off x="433258" y="3334346"/>
        <a:ext cx="3005991" cy="1440523"/>
      </dsp:txXfrm>
    </dsp:sp>
    <dsp:sp modelId="{C073E0BF-6533-4E5E-9C9A-9EAC3AD402F8}">
      <dsp:nvSpPr>
        <dsp:cNvPr id="0" name=""/>
        <dsp:cNvSpPr/>
      </dsp:nvSpPr>
      <dsp:spPr>
        <a:xfrm>
          <a:off x="4161234" y="0"/>
          <a:ext cx="3869531" cy="5074920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0" tIns="209550" rIns="209550" bIns="209550" numCol="1" spcCol="1270" anchor="ctr" anchorCtr="0">
          <a:noAutofit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i-IN" sz="5500" kern="1200" smtClean="0"/>
            <a:t>सर्वत्र</a:t>
          </a:r>
          <a:endParaRPr lang="en-US" sz="5500" kern="1200" dirty="0"/>
        </a:p>
      </dsp:txBody>
      <dsp:txXfrm>
        <a:off x="4161234" y="0"/>
        <a:ext cx="3869531" cy="1522476"/>
      </dsp:txXfrm>
    </dsp:sp>
    <dsp:sp modelId="{BACB1D0F-0567-463E-B8D5-6E8C57BA63EB}">
      <dsp:nvSpPr>
        <dsp:cNvPr id="0" name=""/>
        <dsp:cNvSpPr/>
      </dsp:nvSpPr>
      <dsp:spPr>
        <a:xfrm>
          <a:off x="4548187" y="1523962"/>
          <a:ext cx="3095625" cy="153015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57150" rIns="76200" bIns="571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i-IN" sz="3000" kern="120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rPr>
            <a:t>भाषाशिक्षणम्</a:t>
          </a:r>
          <a:endParaRPr lang="hi-IN" sz="3000" kern="1200" dirty="0" smtClean="0">
            <a:latin typeface="Arial Unicode MS" pitchFamily="34" charset="-128"/>
            <a:ea typeface="Arial Unicode MS" pitchFamily="34" charset="-128"/>
            <a:cs typeface="Arial Unicode MS" pitchFamily="34" charset="-128"/>
          </a:endParaRPr>
        </a:p>
      </dsp:txBody>
      <dsp:txXfrm>
        <a:off x="4593004" y="1568779"/>
        <a:ext cx="3005991" cy="1440523"/>
      </dsp:txXfrm>
    </dsp:sp>
    <dsp:sp modelId="{68A10449-3882-4CC4-9889-09548F6AEA09}">
      <dsp:nvSpPr>
        <dsp:cNvPr id="0" name=""/>
        <dsp:cNvSpPr/>
      </dsp:nvSpPr>
      <dsp:spPr>
        <a:xfrm>
          <a:off x="4548187" y="3289529"/>
          <a:ext cx="3095625" cy="1530157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57150" rIns="76200" bIns="571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i-IN" sz="3000" kern="120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rPr>
            <a:t>वाचनपठनाध्यापनम्</a:t>
          </a:r>
          <a:endParaRPr lang="en-US" sz="3000" kern="1200" dirty="0"/>
        </a:p>
      </dsp:txBody>
      <dsp:txXfrm>
        <a:off x="4593004" y="3334346"/>
        <a:ext cx="3005991" cy="1440523"/>
      </dsp:txXfrm>
    </dsp:sp>
    <dsp:sp modelId="{F04AD2E0-E47A-41D9-8142-EC2EC7D2D191}">
      <dsp:nvSpPr>
        <dsp:cNvPr id="0" name=""/>
        <dsp:cNvSpPr/>
      </dsp:nvSpPr>
      <dsp:spPr>
        <a:xfrm>
          <a:off x="8320980" y="0"/>
          <a:ext cx="3869531" cy="5074920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0" tIns="209550" rIns="209550" bIns="209550" numCol="1" spcCol="1270" anchor="ctr" anchorCtr="0">
          <a:noAutofit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i-IN" sz="5500" kern="1200" smtClean="0"/>
            <a:t>सर्वत्र</a:t>
          </a:r>
          <a:endParaRPr lang="en-US" sz="5500" kern="1200" dirty="0"/>
        </a:p>
      </dsp:txBody>
      <dsp:txXfrm>
        <a:off x="8320980" y="0"/>
        <a:ext cx="3869531" cy="1522476"/>
      </dsp:txXfrm>
    </dsp:sp>
    <dsp:sp modelId="{CE98234E-5D3C-45F7-ADD2-B1AC1EC92B06}">
      <dsp:nvSpPr>
        <dsp:cNvPr id="0" name=""/>
        <dsp:cNvSpPr/>
      </dsp:nvSpPr>
      <dsp:spPr>
        <a:xfrm>
          <a:off x="8707933" y="1523962"/>
          <a:ext cx="3095625" cy="1530157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57150" rIns="76200" bIns="571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i-IN" sz="3000" kern="120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rPr>
            <a:t>वाङ्मयाध्यापनम्</a:t>
          </a:r>
          <a:endParaRPr lang="hi-IN" sz="3000" kern="1200" dirty="0" smtClean="0">
            <a:latin typeface="Arial Unicode MS" pitchFamily="34" charset="-128"/>
            <a:ea typeface="Arial Unicode MS" pitchFamily="34" charset="-128"/>
            <a:cs typeface="Arial Unicode MS" pitchFamily="34" charset="-128"/>
          </a:endParaRPr>
        </a:p>
      </dsp:txBody>
      <dsp:txXfrm>
        <a:off x="8752750" y="1568779"/>
        <a:ext cx="3005991" cy="1440523"/>
      </dsp:txXfrm>
    </dsp:sp>
    <dsp:sp modelId="{E55CE680-21CF-4EF2-A5C7-D77E5454F121}">
      <dsp:nvSpPr>
        <dsp:cNvPr id="0" name=""/>
        <dsp:cNvSpPr/>
      </dsp:nvSpPr>
      <dsp:spPr>
        <a:xfrm>
          <a:off x="8707933" y="3289529"/>
          <a:ext cx="3095625" cy="153015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57150" rIns="76200" bIns="571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i-IN" sz="3000" kern="120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rPr>
            <a:t>मूल्याध्यापनम्</a:t>
          </a:r>
          <a:endParaRPr lang="hi-IN" sz="3000" kern="1200" dirty="0" smtClean="0">
            <a:latin typeface="Arial Unicode MS" pitchFamily="34" charset="-128"/>
            <a:ea typeface="Arial Unicode MS" pitchFamily="34" charset="-128"/>
            <a:cs typeface="Arial Unicode MS" pitchFamily="34" charset="-128"/>
          </a:endParaRPr>
        </a:p>
      </dsp:txBody>
      <dsp:txXfrm>
        <a:off x="8752750" y="3334346"/>
        <a:ext cx="3005991" cy="144052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100932-69C2-4F0E-9964-A3B992E4059C}" type="datetimeFigureOut">
              <a:rPr lang="en-US" smtClean="0"/>
              <a:pPr/>
              <a:t>03/04/2021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F21288-EEAC-45DA-8FE0-F80A5292F0D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72288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i-IN" dirty="0" smtClean="0"/>
              <a:t>अध्यक्ष-</a:t>
            </a:r>
            <a:r>
              <a:rPr lang="hi-IN" baseline="0" dirty="0" smtClean="0"/>
              <a:t> सुनीतिकुमार चेटर्जी ..... संस्कृत विकास:,प्रचार प्रसार: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F21288-EEAC-45DA-8FE0-F80A5292F0D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i-IN" dirty="0" smtClean="0"/>
              <a:t>प्रयोगशाला-शोभायात्रा-इतिहास-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F21288-EEAC-45DA-8FE0-F80A5292F0D4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i-IN" dirty="0" smtClean="0"/>
              <a:t>प्रयोगशाला-शोभायात्रा-इतिहास-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F21288-EEAC-45DA-8FE0-F80A5292F0D4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i-IN" dirty="0" smtClean="0"/>
              <a:t>प्रयोगशाला-शोभायात्रा-इतिहास-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F21288-EEAC-45DA-8FE0-F80A5292F0D4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i-IN" dirty="0" smtClean="0"/>
              <a:t>प्रयोगशाला-शोभायात्रा-इतिहास-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F21288-EEAC-45DA-8FE0-F80A5292F0D4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i-IN" dirty="0" smtClean="0"/>
              <a:t>प्रयोगशाला-शोभायात्रा-इतिहास-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F21288-EEAC-45DA-8FE0-F80A5292F0D4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i-IN" dirty="0" smtClean="0"/>
              <a:t>भारते</a:t>
            </a:r>
            <a:r>
              <a:rPr lang="hi-IN" baseline="0" dirty="0" smtClean="0"/>
              <a:t> समृद्धा शास्त्रपरम्परा कथं.... कथं ज्ञानस्य परम्परा आसीत् ... बहव: प्रश्ना: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F21288-EEAC-45DA-8FE0-F80A5292F0D4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i-IN" dirty="0" smtClean="0"/>
              <a:t>अध्यक्ष-</a:t>
            </a:r>
            <a:r>
              <a:rPr lang="hi-IN" baseline="0" dirty="0" smtClean="0"/>
              <a:t> सुनीतिकुमार चेटर्जी ..... संस्कृत विकास:,प्रचार प्रसार: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F21288-EEAC-45DA-8FE0-F80A5292F0D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i-IN" dirty="0" smtClean="0"/>
              <a:t>अध्यक्ष-</a:t>
            </a:r>
            <a:r>
              <a:rPr lang="hi-IN" baseline="0" dirty="0" smtClean="0"/>
              <a:t> सुनीतिकुमार चेटर्जी ..... संस्कृत विकास:,प्रचार प्रसार: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F21288-EEAC-45DA-8FE0-F80A5292F0D4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F21288-EEAC-45DA-8FE0-F80A5292F0D4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i-IN" dirty="0" smtClean="0"/>
              <a:t>अध्यक्ष-</a:t>
            </a:r>
            <a:r>
              <a:rPr lang="hi-IN" baseline="0" dirty="0" smtClean="0"/>
              <a:t> सुनीतिकुमार चेटर्जी ..... संस्कृत विकास:,प्रचार प्रसार: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F21288-EEAC-45DA-8FE0-F80A5292F0D4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i-IN" dirty="0" smtClean="0"/>
              <a:t>प्रयोगशाला-शोभायात्रा-इतिहास-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F21288-EEAC-45DA-8FE0-F80A5292F0D4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i-IN" dirty="0" smtClean="0"/>
              <a:t>प्रयोगशाला-शोभायात्रा-इतिहास-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F21288-EEAC-45DA-8FE0-F80A5292F0D4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i-IN" dirty="0" smtClean="0"/>
              <a:t>प्रयोगशाला-शोभायात्रा-इतिहास-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F21288-EEAC-45DA-8FE0-F80A5292F0D4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92E8E-AA80-4AC3-9166-A90A8BEFB937}" type="datetimeFigureOut">
              <a:rPr lang="en-US" smtClean="0"/>
              <a:pPr/>
              <a:t>03/04/2021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A2110-2DD2-4792-90AB-E59B84176BA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07917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92E8E-AA80-4AC3-9166-A90A8BEFB937}" type="datetimeFigureOut">
              <a:rPr lang="en-US" smtClean="0"/>
              <a:pPr/>
              <a:t>03/04/2021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A2110-2DD2-4792-90AB-E59B84176BA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34288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92E8E-AA80-4AC3-9166-A90A8BEFB937}" type="datetimeFigureOut">
              <a:rPr lang="en-US" smtClean="0"/>
              <a:pPr/>
              <a:t>03/04/2021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A2110-2DD2-4792-90AB-E59B84176BA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537485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92E8E-AA80-4AC3-9166-A90A8BEFB937}" type="datetimeFigureOut">
              <a:rPr lang="en-US" smtClean="0"/>
              <a:pPr/>
              <a:t>03/04/2021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A2110-2DD2-4792-90AB-E59B84176BA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35785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92E8E-AA80-4AC3-9166-A90A8BEFB937}" type="datetimeFigureOut">
              <a:rPr lang="en-US" smtClean="0"/>
              <a:pPr/>
              <a:t>03/04/2021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A2110-2DD2-4792-90AB-E59B84176BA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47383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92E8E-AA80-4AC3-9166-A90A8BEFB937}" type="datetimeFigureOut">
              <a:rPr lang="en-US" smtClean="0"/>
              <a:pPr/>
              <a:t>03/04/2021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A2110-2DD2-4792-90AB-E59B84176BA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654489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92E8E-AA80-4AC3-9166-A90A8BEFB937}" type="datetimeFigureOut">
              <a:rPr lang="en-US" smtClean="0"/>
              <a:pPr/>
              <a:t>03/04/2021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A2110-2DD2-4792-90AB-E59B84176BA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06939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92E8E-AA80-4AC3-9166-A90A8BEFB937}" type="datetimeFigureOut">
              <a:rPr lang="en-US" smtClean="0"/>
              <a:pPr/>
              <a:t>03/04/2021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A2110-2DD2-4792-90AB-E59B84176BA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41385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92E8E-AA80-4AC3-9166-A90A8BEFB937}" type="datetimeFigureOut">
              <a:rPr lang="en-US" smtClean="0"/>
              <a:pPr/>
              <a:t>03/04/2021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A2110-2DD2-4792-90AB-E59B84176BA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81564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92E8E-AA80-4AC3-9166-A90A8BEFB937}" type="datetimeFigureOut">
              <a:rPr lang="en-US" smtClean="0"/>
              <a:pPr/>
              <a:t>03/04/2021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A2110-2DD2-4792-90AB-E59B84176BA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79081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92E8E-AA80-4AC3-9166-A90A8BEFB937}" type="datetimeFigureOut">
              <a:rPr lang="en-US" smtClean="0"/>
              <a:pPr/>
              <a:t>03/04/2021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A2110-2DD2-4792-90AB-E59B84176BA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93259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292E8E-AA80-4AC3-9166-A90A8BEFB937}" type="datetimeFigureOut">
              <a:rPr lang="en-US" smtClean="0"/>
              <a:pPr/>
              <a:t>03/04/2021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9A2110-2DD2-4792-90AB-E59B84176BA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34950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989221"/>
            <a:ext cx="9448800" cy="261486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>
              <a:defRPr/>
            </a:pPr>
            <a:endParaRPr lang="hi-IN" sz="6000" b="1" dirty="0" smtClean="0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  <a:latin typeface="Arial Black" panose="020B0A04020102020204" pitchFamily="34" charset="0"/>
            </a:endParaRPr>
          </a:p>
          <a:p>
            <a:pPr>
              <a:defRPr/>
            </a:pPr>
            <a:endParaRPr lang="hi-IN" sz="6000" b="1" dirty="0" smtClean="0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  <a:latin typeface="Arial Black" panose="020B0A04020102020204" pitchFamily="34" charset="0"/>
            </a:endParaRPr>
          </a:p>
          <a:p>
            <a:pPr>
              <a:defRPr/>
            </a:pPr>
            <a:r>
              <a:rPr lang="hi-IN" sz="8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Arial Black" panose="020B0A04020102020204" pitchFamily="34" charset="0"/>
              </a:rPr>
              <a:t>संस्कृतमाध्यमेन शिक्षणम् </a:t>
            </a:r>
          </a:p>
          <a:p>
            <a:pPr>
              <a:defRPr/>
            </a:pPr>
            <a:r>
              <a:rPr lang="hi-IN" sz="8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Arial Black" panose="020B0A04020102020204" pitchFamily="34" charset="0"/>
              </a:rPr>
              <a:t>लाभ: अलाभो वा ?</a:t>
            </a:r>
            <a:endParaRPr lang="en-US" sz="8800" b="1" dirty="0" smtClean="0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  <a:latin typeface="Arial Black" panose="020B0A04020102020204" pitchFamily="34" charset="0"/>
            </a:endParaRPr>
          </a:p>
          <a:p>
            <a:pPr>
              <a:defRPr/>
            </a:pPr>
            <a:endParaRPr lang="hi-IN" sz="5100" dirty="0" smtClean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defRPr/>
            </a:pPr>
            <a:endParaRPr lang="en-US" sz="5800" b="1" dirty="0" smtClean="0">
              <a:ln w="13462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  <a:p>
            <a:endParaRPr lang="en-US" dirty="0"/>
          </a:p>
        </p:txBody>
      </p:sp>
      <p:sp>
        <p:nvSpPr>
          <p:cNvPr id="4" name="Title 3"/>
          <p:cNvSpPr txBox="1">
            <a:spLocks/>
          </p:cNvSpPr>
          <p:nvPr/>
        </p:nvSpPr>
        <p:spPr>
          <a:xfrm>
            <a:off x="2133600" y="76200"/>
            <a:ext cx="6477000" cy="86868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a-IN" sz="4000" b="0" i="1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श्रीसोमनाथसंस्कृतविश्वविद्यालयः</a:t>
            </a:r>
            <a:endParaRPr kumimoji="0" lang="en-US" sz="6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parajita" pitchFamily="18" charset="0"/>
              <a:ea typeface="+mj-ea"/>
              <a:cs typeface="Aparajita" pitchFamily="18" charset="0"/>
            </a:endParaRPr>
          </a:p>
        </p:txBody>
      </p:sp>
      <p:sp>
        <p:nvSpPr>
          <p:cNvPr id="5" name="Text Placeholder 4"/>
          <p:cNvSpPr txBox="1">
            <a:spLocks/>
          </p:cNvSpPr>
          <p:nvPr/>
        </p:nvSpPr>
        <p:spPr>
          <a:xfrm>
            <a:off x="2286000" y="4572000"/>
            <a:ext cx="5715000" cy="180975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a-IN" sz="2400" b="0" i="0" u="none" strike="noStrike" kern="1200" cap="none" spc="0" normalizeH="0" baseline="0" noProof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 Unicode MS"/>
                <a:ea typeface="Arial Unicode MS"/>
                <a:cs typeface="Arial Unicode MS"/>
              </a:rPr>
              <a:t>☛ </a:t>
            </a:r>
            <a:r>
              <a:rPr kumimoji="0" lang="sa-IN" sz="2400" b="0" i="0" u="none" strike="noStrike" kern="1200" cap="none" spc="0" normalizeH="0" baseline="0" noProof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parajita" pitchFamily="18" charset="0"/>
                <a:ea typeface="+mn-ea"/>
                <a:cs typeface="Aparajita" pitchFamily="18" charset="0"/>
              </a:rPr>
              <a:t> प्रस्तोता  </a:t>
            </a:r>
            <a:r>
              <a:rPr kumimoji="0" lang="sa-IN" sz="2400" b="0" i="0" u="none" strike="noStrike" kern="1200" cap="none" spc="0" normalizeH="0" baseline="0" noProof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 Unicode MS"/>
                <a:ea typeface="Arial Unicode MS"/>
                <a:cs typeface="Arial Unicode MS"/>
              </a:rPr>
              <a:t>☚</a:t>
            </a:r>
            <a:endParaRPr kumimoji="0" lang="sa-IN" sz="2400" b="0" i="0" u="none" strike="noStrike" kern="1200" cap="none" spc="0" normalizeH="0" baseline="0" noProof="0" smtClean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Aparajita" pitchFamily="18" charset="0"/>
              <a:ea typeface="+mn-ea"/>
              <a:cs typeface="Aparajita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a-IN" sz="2400" b="0" i="0" u="none" strike="noStrike" kern="1200" cap="none" spc="0" normalizeH="0" baseline="0" noProof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parajita" pitchFamily="18" charset="0"/>
                <a:ea typeface="+mn-ea"/>
                <a:cs typeface="Aparajita" pitchFamily="18" charset="0"/>
              </a:rPr>
              <a:t>डॉ. ललितकुमारः पटेलः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a-IN" sz="2400" b="0" i="0" u="none" strike="noStrike" kern="1200" cap="none" spc="0" normalizeH="0" baseline="0" noProof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parajita" pitchFamily="18" charset="0"/>
                <a:ea typeface="+mn-ea"/>
                <a:cs typeface="Aparajita" pitchFamily="18" charset="0"/>
              </a:rPr>
              <a:t>अध्यक्षः, अनुस्नातकविभागः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a-IN" sz="2400" b="0" i="0" u="none" strike="noStrike" kern="1200" cap="none" spc="0" normalizeH="0" baseline="0" noProof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parajita" pitchFamily="18" charset="0"/>
                <a:ea typeface="+mn-ea"/>
                <a:cs typeface="Aparajita" pitchFamily="18" charset="0"/>
              </a:rPr>
              <a:t>श्रीसोमनाथसंस्कृतविश्वविद्यालयः, वेरावलम्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Aparajita" pitchFamily="18" charset="0"/>
              <a:ea typeface="+mn-ea"/>
              <a:cs typeface="Aparajita" pitchFamily="18" charset="0"/>
            </a:endParaRPr>
          </a:p>
        </p:txBody>
      </p:sp>
      <p:pic>
        <p:nvPicPr>
          <p:cNvPr id="6" name="Picture 5" descr="UNI 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752600" cy="191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2193001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1432560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hi-IN" dirty="0" smtClean="0">
                <a:solidFill>
                  <a:srgbClr val="FF0000"/>
                </a:solidFill>
              </a:rPr>
              <a:t>संस्कृतमाध्यमेन शिक्षणम्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469036"/>
            <a:ext cx="12191999" cy="5388963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hi-IN" sz="4000" b="1" dirty="0" smtClean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sz="80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हानय: का: ?</a:t>
            </a:r>
          </a:p>
          <a:p>
            <a:pPr algn="l"/>
            <a:endParaRPr lang="hi-IN" sz="3200" dirty="0" smtClean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l">
              <a:buFont typeface="Wingdings" pitchFamily="2" charset="2"/>
              <a:buChar char="v"/>
            </a:pPr>
            <a:endParaRPr lang="en-US" sz="3200" dirty="0" smtClean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hi-IN" sz="3200" dirty="0" smtClean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en-US" sz="3200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447904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1432560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hi-IN" dirty="0" smtClean="0">
                <a:solidFill>
                  <a:srgbClr val="FF0000"/>
                </a:solidFill>
              </a:rPr>
              <a:t>संस्कृतमाध्यमेन शिक्षणम्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469036"/>
            <a:ext cx="12191999" cy="5388963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hi-IN" sz="4000" b="1" dirty="0" smtClean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sz="80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लाभा: के ?</a:t>
            </a:r>
          </a:p>
          <a:p>
            <a:pPr algn="l"/>
            <a:endParaRPr lang="hi-IN" sz="3200" dirty="0" smtClean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l">
              <a:buFont typeface="Wingdings" pitchFamily="2" charset="2"/>
              <a:buChar char="v"/>
            </a:pPr>
            <a:endParaRPr lang="en-US" sz="3200" dirty="0" smtClean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hi-IN" sz="3200" dirty="0" smtClean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en-US" sz="3200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447904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1432560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hi-IN" dirty="0" smtClean="0">
                <a:solidFill>
                  <a:srgbClr val="FF0000"/>
                </a:solidFill>
              </a:rPr>
              <a:t>किमर्थं संस्कृतमाध्यमेन शिक्षणम् ?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469036"/>
            <a:ext cx="12191999" cy="5388963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hi-IN" sz="4000" b="1" dirty="0" smtClean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hi-IN" sz="8000" b="1" dirty="0" smtClean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l"/>
            <a:endParaRPr lang="hi-IN" sz="3200" dirty="0" smtClean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l">
              <a:buFont typeface="Wingdings" pitchFamily="2" charset="2"/>
              <a:buChar char="v"/>
            </a:pPr>
            <a:endParaRPr lang="en-US" sz="3200" dirty="0" smtClean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hi-IN" sz="3200" dirty="0" smtClean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en-US" sz="3200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447904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1432560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hi-IN" dirty="0" smtClean="0">
                <a:solidFill>
                  <a:srgbClr val="FF0000"/>
                </a:solidFill>
              </a:rPr>
              <a:t>कथं संस्कृतमाध्यमेन शिक्षणम् ?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469036"/>
            <a:ext cx="12191999" cy="5388963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hi-IN" sz="4000" b="1" dirty="0" smtClean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hi-IN" sz="8000" b="1" dirty="0" smtClean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l"/>
            <a:endParaRPr lang="hi-IN" sz="3200" dirty="0" smtClean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l">
              <a:buFont typeface="Wingdings" pitchFamily="2" charset="2"/>
              <a:buChar char="v"/>
            </a:pPr>
            <a:endParaRPr lang="en-US" sz="3200" dirty="0" smtClean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hi-IN" sz="3200" dirty="0" smtClean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en-US" sz="3200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447904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1432560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hi-IN" dirty="0" smtClean="0">
                <a:solidFill>
                  <a:srgbClr val="FF0000"/>
                </a:solidFill>
              </a:rPr>
              <a:t>विजन एवं रोडमेपमध्ये संस्तुतय: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411705"/>
            <a:ext cx="12191999" cy="54462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4" algn="l">
              <a:spcBef>
                <a:spcPts val="1000"/>
              </a:spcBef>
              <a:defRPr/>
            </a:pPr>
            <a:endParaRPr lang="en-IN" sz="3200" dirty="0" smtClean="0">
              <a:solidFill>
                <a:srgbClr val="0070C0"/>
              </a:solidFill>
            </a:endParaRPr>
          </a:p>
          <a:p>
            <a:pPr lvl="4" algn="l">
              <a:spcBef>
                <a:spcPts val="1000"/>
              </a:spcBef>
              <a:defRPr/>
            </a:pPr>
            <a:r>
              <a:rPr lang="en-IN" sz="3200" dirty="0" smtClean="0">
                <a:solidFill>
                  <a:srgbClr val="0070C0"/>
                </a:solidFill>
              </a:rPr>
              <a:t>- </a:t>
            </a:r>
            <a:r>
              <a:rPr lang="hi-IN" sz="3200" dirty="0" smtClean="0">
                <a:solidFill>
                  <a:srgbClr val="0070C0"/>
                </a:solidFill>
              </a:rPr>
              <a:t>अध्यापकानां प्रशिक्षणम्</a:t>
            </a:r>
          </a:p>
          <a:p>
            <a:pPr lvl="0" algn="l">
              <a:buFontTx/>
              <a:buChar char="-"/>
              <a:defRPr/>
            </a:pPr>
            <a:r>
              <a:rPr lang="hi-IN" sz="3200" dirty="0" smtClean="0">
                <a:solidFill>
                  <a:srgbClr val="0070C0"/>
                </a:solidFill>
              </a:rPr>
              <a:t>अध्यापकानां छात्राणां च कृते सेतु पाठ्यक्रमनिर्माणम्</a:t>
            </a:r>
          </a:p>
          <a:p>
            <a:pPr lvl="0" algn="l">
              <a:buFontTx/>
              <a:buChar char="-"/>
              <a:defRPr/>
            </a:pPr>
            <a:r>
              <a:rPr lang="hi-IN" sz="3200" dirty="0" smtClean="0">
                <a:solidFill>
                  <a:srgbClr val="0070C0"/>
                </a:solidFill>
              </a:rPr>
              <a:t>सर्वेषु राज्येषु पाठ्यपुस्तकानां परिशोधनम्</a:t>
            </a:r>
          </a:p>
          <a:p>
            <a:pPr lvl="0" algn="l">
              <a:buFontTx/>
              <a:buChar char="-"/>
              <a:defRPr/>
            </a:pPr>
            <a:r>
              <a:rPr lang="hi-IN" sz="3200" dirty="0" smtClean="0">
                <a:solidFill>
                  <a:srgbClr val="0070C0"/>
                </a:solidFill>
              </a:rPr>
              <a:t>अध्यापकेषु छात्रेषु च संवेदीकरणम्</a:t>
            </a:r>
          </a:p>
          <a:p>
            <a:pPr lvl="0" algn="l">
              <a:buFontTx/>
              <a:buChar char="-"/>
              <a:defRPr/>
            </a:pPr>
            <a:r>
              <a:rPr lang="hi-IN" sz="3200" dirty="0" smtClean="0">
                <a:solidFill>
                  <a:srgbClr val="0070C0"/>
                </a:solidFill>
              </a:rPr>
              <a:t>२०१६-१७ वर्षे केषाञ्चित् पाठ्यक्रमाणां मनो-अनुकूलनम्</a:t>
            </a:r>
          </a:p>
          <a:p>
            <a:pPr lvl="0" algn="l">
              <a:buFontTx/>
              <a:buChar char="-"/>
            </a:pPr>
            <a:r>
              <a:rPr lang="hi-IN" sz="3200" dirty="0" smtClean="0">
                <a:solidFill>
                  <a:srgbClr val="0070C0"/>
                </a:solidFill>
              </a:rPr>
              <a:t>अध्यापकानां छात्राणां च कृते सहायकसामग्रीणां यथेष्टनिर्माणम्</a:t>
            </a:r>
          </a:p>
        </p:txBody>
      </p:sp>
    </p:spTree>
    <p:extLst>
      <p:ext uri="{BB962C8B-B14F-4D97-AF65-F5344CB8AC3E}">
        <p14:creationId xmlns:p14="http://schemas.microsoft.com/office/powerpoint/2010/main" xmlns="" val="40447904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6858000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524000" y="1155032"/>
            <a:ext cx="9144000" cy="4102768"/>
          </a:xfrm>
        </p:spPr>
        <p:txBody>
          <a:bodyPr/>
          <a:lstStyle/>
          <a:p>
            <a:endParaRPr lang="hi-IN" sz="9600" dirty="0" smtClean="0"/>
          </a:p>
          <a:p>
            <a:r>
              <a:rPr lang="hi-IN" sz="9600" dirty="0" smtClean="0"/>
              <a:t>धन्यवाद: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xmlns="" val="40447904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1432559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hi-IN" sz="5400" dirty="0" smtClean="0">
                <a:solidFill>
                  <a:srgbClr val="FFFF00"/>
                </a:solidFill>
              </a:rPr>
              <a:t>भारते संस्कृतशिक्षणम्</a:t>
            </a:r>
            <a:endParaRPr lang="en-US" sz="5400" dirty="0">
              <a:solidFill>
                <a:srgbClr val="FFFF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511558"/>
            <a:ext cx="12191999" cy="5346441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>
              <a:buFont typeface="Wingdings" pitchFamily="2" charset="2"/>
              <a:buChar char="v"/>
            </a:pPr>
            <a:r>
              <a:rPr lang="hi-IN" sz="3200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संस्कृतस्य प्राचीनवैभवम्</a:t>
            </a:r>
          </a:p>
          <a:p>
            <a:pPr algn="l">
              <a:buFont typeface="Wingdings" pitchFamily="2" charset="2"/>
              <a:buChar char="v"/>
            </a:pPr>
            <a:r>
              <a:rPr lang="hi-IN" sz="3200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१९४८-४९ विश्वविद्यालयायोग:</a:t>
            </a:r>
            <a:r>
              <a:rPr lang="en-US" sz="3200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, </a:t>
            </a:r>
            <a:r>
              <a:rPr lang="hi-IN" sz="3200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पृ.१३१,प्रस्ताव:</a:t>
            </a:r>
          </a:p>
          <a:p>
            <a:pPr algn="l">
              <a:buFont typeface="Wingdings" pitchFamily="2" charset="2"/>
              <a:buChar char="v"/>
            </a:pPr>
            <a:r>
              <a:rPr lang="hi-IN" sz="3200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१९५२-५३ मुदालियर आयोग:, समर्थनम्</a:t>
            </a:r>
          </a:p>
          <a:p>
            <a:pPr algn="l">
              <a:buFont typeface="Wingdings" pitchFamily="2" charset="2"/>
              <a:buChar char="v"/>
            </a:pPr>
            <a:r>
              <a:rPr lang="hi-IN" sz="3200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१९५६-५७ संस्कृतायोग:- अध्याय-४ , अपेक्षा:,११ </a:t>
            </a:r>
          </a:p>
          <a:p>
            <a:pPr algn="l"/>
            <a:r>
              <a:rPr lang="hi-IN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</a:t>
            </a:r>
            <a:r>
              <a:rPr lang="hi-IN" sz="3200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राज्यसमितय: , ३ सम्मेलनानि</a:t>
            </a:r>
          </a:p>
          <a:p>
            <a:pPr algn="l">
              <a:buFont typeface="Wingdings" pitchFamily="2" charset="2"/>
              <a:buChar char="v"/>
            </a:pPr>
            <a:r>
              <a:rPr lang="hi-IN" sz="3200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१९६४-६६,१९६८ भारतीय शिक्षा नीति:, १९७६ समवर्ती </a:t>
            </a:r>
          </a:p>
          <a:p>
            <a:pPr algn="l"/>
            <a:r>
              <a:rPr lang="hi-IN" sz="3200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सूची, १९८६ त्रिभाषासूत्र</a:t>
            </a:r>
          </a:p>
          <a:p>
            <a:pPr algn="l">
              <a:buFont typeface="Wingdings" pitchFamily="2" charset="2"/>
              <a:buChar char="v"/>
            </a:pPr>
            <a:r>
              <a:rPr lang="hi-IN" sz="3200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२००५ नीति आयोग:, २०१६ संस्कृत विजन एंड रोड मेप    </a:t>
            </a:r>
          </a:p>
          <a:p>
            <a:pPr algn="l"/>
            <a:r>
              <a:rPr lang="hi-IN" sz="3200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दशवर्षीययोजना</a:t>
            </a:r>
          </a:p>
          <a:p>
            <a:pPr algn="l">
              <a:buFont typeface="Wingdings" pitchFamily="2" charset="2"/>
              <a:buChar char="v"/>
            </a:pPr>
            <a:endParaRPr lang="hi-IN" sz="3200" dirty="0" smtClean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l"/>
            <a:endParaRPr lang="hi-IN" sz="3200" dirty="0" smtClean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l">
              <a:buFont typeface="Wingdings" pitchFamily="2" charset="2"/>
              <a:buChar char="v"/>
            </a:pPr>
            <a:endParaRPr lang="en-US" sz="3200" dirty="0" smtClean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hi-IN" sz="3200" dirty="0" smtClean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en-US" sz="3200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447904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1432560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hi-IN" dirty="0" smtClean="0">
                <a:ln w="0"/>
                <a:solidFill>
                  <a:srgbClr val="C00000"/>
                </a:solidFill>
                <a:effectLst>
                  <a:reflection blurRad="6350" stA="53000" endA="300" endPos="35500" dir="5400000" sy="-90000" algn="bl" rotWithShape="0"/>
                </a:effectLst>
              </a:rPr>
              <a:t>भारते अध्ययन-अध्यापनपरम्परा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469036"/>
            <a:ext cx="12191999" cy="5388963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>
              <a:buFont typeface="Wingdings" pitchFamily="2" charset="2"/>
              <a:buChar char="v"/>
            </a:pPr>
            <a:r>
              <a:rPr lang="hi-IN" sz="3200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जीवनसमस्याया: शास्त्रविहितं समाधानम् अध्ययन-अध्यापनपरम्परया</a:t>
            </a:r>
          </a:p>
          <a:p>
            <a:pPr algn="l">
              <a:buFont typeface="Wingdings" pitchFamily="2" charset="2"/>
              <a:buChar char="v"/>
            </a:pPr>
            <a:r>
              <a:rPr lang="hi-IN" sz="3200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महाभाष्ये उल्लेख: ... यथा कुम्भनिर्माणाय कुम्भकारकुलम् तद्वत् वैयाकरणकुलं </a:t>
            </a:r>
          </a:p>
          <a:p>
            <a:pPr algn="l"/>
            <a:r>
              <a:rPr lang="hi-IN" sz="3200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गत्वाऽह , कुरु शब्दान् प्रयोङ्क्ष्य इति अपि च बृहस्पतिरिन्द्राय ..अनन्ता वै शब्दा:</a:t>
            </a:r>
          </a:p>
          <a:p>
            <a:pPr algn="l">
              <a:buFont typeface="Wingdings" pitchFamily="2" charset="2"/>
              <a:buChar char="v"/>
            </a:pPr>
            <a:r>
              <a:rPr lang="hi-IN" sz="3200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अध्यापक-अध्येतु: अज्ञातात् ज्ञातं प्रति यात्रा नवीनोन्मेषं करोति । </a:t>
            </a:r>
          </a:p>
          <a:p>
            <a:pPr algn="l">
              <a:buFont typeface="Wingdings" pitchFamily="2" charset="2"/>
              <a:buChar char="v"/>
            </a:pPr>
            <a:r>
              <a:rPr lang="hi-IN" sz="3200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hi-IN" sz="2800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वितरति गुरु: प्राज्ञे विद्यां यथैव तथा जडे..भवभूति: ।</a:t>
            </a:r>
          </a:p>
          <a:p>
            <a:pPr algn="l">
              <a:buFont typeface="Wingdings" pitchFamily="2" charset="2"/>
              <a:buChar char="v"/>
            </a:pPr>
            <a:r>
              <a:rPr lang="hi-IN" sz="3200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अस्माकं पद्धति: अनुवादपद्धति: = अनुकरणपद्धति: ...प्रभाव: आंग्लभाषाया:</a:t>
            </a:r>
          </a:p>
          <a:p>
            <a:pPr algn="l">
              <a:buFont typeface="Wingdings" pitchFamily="2" charset="2"/>
              <a:buChar char="v"/>
            </a:pPr>
            <a:r>
              <a:rPr lang="hi-IN" sz="3200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प्रयुक्ति: </a:t>
            </a:r>
            <a:r>
              <a:rPr lang="en-US" sz="3200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(Techniques)</a:t>
            </a:r>
            <a:r>
              <a:rPr lang="hi-IN" sz="3200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अभिगम:</a:t>
            </a:r>
            <a:r>
              <a:rPr lang="en-US" sz="3200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(Approaches)</a:t>
            </a:r>
            <a:r>
              <a:rPr lang="hi-IN" sz="3200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पद्धति:</a:t>
            </a:r>
            <a:r>
              <a:rPr lang="en-US" sz="3200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(</a:t>
            </a:r>
            <a:r>
              <a:rPr lang="en-US" sz="3200" dirty="0" err="1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Mathods</a:t>
            </a:r>
            <a:r>
              <a:rPr lang="en-US" sz="3200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)</a:t>
            </a:r>
            <a:r>
              <a:rPr lang="hi-IN" sz="3200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US" sz="3200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</a:t>
            </a:r>
          </a:p>
          <a:p>
            <a:pPr lvl="1" algn="l"/>
            <a:r>
              <a:rPr lang="hi-IN" sz="3200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नवीकरणात्मक</a:t>
            </a:r>
            <a:r>
              <a:rPr lang="en-US" sz="3200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(Innovative)</a:t>
            </a:r>
            <a:endParaRPr lang="hi-IN" sz="3200" dirty="0" smtClean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l">
              <a:buFont typeface="Wingdings" pitchFamily="2" charset="2"/>
              <a:buChar char="v"/>
            </a:pPr>
            <a:r>
              <a:rPr lang="hi-IN" sz="3200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अनुकरणेन </a:t>
            </a:r>
            <a:r>
              <a:rPr lang="en-US" sz="3200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Academic Suicidal Attitude </a:t>
            </a:r>
            <a:r>
              <a:rPr lang="hi-IN" sz="3200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प्रमुखं कारणम्</a:t>
            </a:r>
          </a:p>
          <a:p>
            <a:pPr algn="l">
              <a:buFont typeface="Wingdings" pitchFamily="2" charset="2"/>
              <a:buChar char="v"/>
            </a:pPr>
            <a:endParaRPr lang="hi-IN" sz="3200" dirty="0" smtClean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l"/>
            <a:endParaRPr lang="hi-IN" sz="3200" dirty="0" smtClean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l">
              <a:buFont typeface="Wingdings" pitchFamily="2" charset="2"/>
              <a:buChar char="v"/>
            </a:pPr>
            <a:endParaRPr lang="hi-IN" sz="3200" dirty="0" smtClean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l"/>
            <a:endParaRPr lang="hi-IN" sz="3200" dirty="0" smtClean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l">
              <a:buFont typeface="Wingdings" pitchFamily="2" charset="2"/>
              <a:buChar char="v"/>
            </a:pPr>
            <a:endParaRPr lang="en-US" sz="3200" dirty="0" smtClean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hi-IN" sz="3200" dirty="0" smtClean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en-US" sz="3200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447904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1432560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hi-IN" dirty="0" smtClean="0">
                <a:solidFill>
                  <a:srgbClr val="FF0000"/>
                </a:solidFill>
              </a:rPr>
              <a:t>किमर्थं पद्धते: आवश्यकता ?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469036"/>
            <a:ext cx="12191999" cy="5388963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endParaRPr lang="hi-IN" sz="3200" dirty="0" smtClean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l">
              <a:buFont typeface="Wingdings" pitchFamily="2" charset="2"/>
              <a:buChar char="v"/>
            </a:pPr>
            <a:endParaRPr lang="hi-IN" sz="3200" dirty="0" smtClean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l"/>
            <a:endParaRPr lang="hi-IN" sz="3200" dirty="0" smtClean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l">
              <a:buFont typeface="Wingdings" pitchFamily="2" charset="2"/>
              <a:buChar char="v"/>
            </a:pPr>
            <a:endParaRPr lang="en-US" sz="3200" dirty="0" smtClean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hi-IN" sz="3200" dirty="0" smtClean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en-US" sz="3200" dirty="0" smtClean="0">
              <a:solidFill>
                <a:srgbClr val="0070C0"/>
              </a:solidFill>
            </a:endParaRPr>
          </a:p>
        </p:txBody>
      </p:sp>
      <p:graphicFrame>
        <p:nvGraphicFramePr>
          <p:cNvPr id="4" name="Diagram 3"/>
          <p:cNvGraphicFramePr/>
          <p:nvPr/>
        </p:nvGraphicFramePr>
        <p:xfrm>
          <a:off x="624840" y="1737360"/>
          <a:ext cx="9535160" cy="4785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40447904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1432560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hi-IN" dirty="0" smtClean="0">
                <a:solidFill>
                  <a:srgbClr val="FF0000"/>
                </a:solidFill>
              </a:rPr>
              <a:t>पद्धते: मूलतत्वानि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469036"/>
            <a:ext cx="12191999" cy="5388963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endParaRPr lang="hi-IN" sz="3200" dirty="0" smtClean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l">
              <a:buFont typeface="Wingdings" pitchFamily="2" charset="2"/>
              <a:buChar char="v"/>
            </a:pPr>
            <a:r>
              <a:rPr lang="hi-IN" sz="4000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समस्याया: ज्ञानम्-स्पष्टीकरणम्-</a:t>
            </a:r>
          </a:p>
          <a:p>
            <a:pPr algn="l">
              <a:buFont typeface="Wingdings" pitchFamily="2" charset="2"/>
              <a:buChar char="v"/>
            </a:pPr>
            <a:r>
              <a:rPr lang="hi-IN" sz="4000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निराकरणाय तत्परता</a:t>
            </a:r>
          </a:p>
          <a:p>
            <a:pPr algn="l">
              <a:buFont typeface="Wingdings" pitchFamily="2" charset="2"/>
              <a:buChar char="v"/>
            </a:pPr>
            <a:r>
              <a:rPr lang="hi-IN" sz="4000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सम्बद्धसामग्र्या: अन्वेषणम्</a:t>
            </a:r>
          </a:p>
          <a:p>
            <a:pPr algn="l">
              <a:buFont typeface="Wingdings" pitchFamily="2" charset="2"/>
              <a:buChar char="v"/>
            </a:pPr>
            <a:r>
              <a:rPr lang="hi-IN" sz="4000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सम्बद्धस्त्रोतसाम् एकत्रीकरणम्</a:t>
            </a:r>
          </a:p>
          <a:p>
            <a:pPr algn="l">
              <a:buFont typeface="Wingdings" pitchFamily="2" charset="2"/>
              <a:buChar char="v"/>
            </a:pPr>
            <a:r>
              <a:rPr lang="hi-IN" sz="4000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सम्बद्धस्त्रोतसाम् व्यवस्थापनम्, क्रियान्वय:</a:t>
            </a:r>
          </a:p>
          <a:p>
            <a:pPr algn="l">
              <a:buFont typeface="Wingdings" pitchFamily="2" charset="2"/>
              <a:buChar char="v"/>
            </a:pPr>
            <a:r>
              <a:rPr lang="hi-IN" sz="4000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निर्णय:-निष्कर्षप्राप्ति:</a:t>
            </a:r>
          </a:p>
          <a:p>
            <a:pPr algn="l"/>
            <a:endParaRPr lang="hi-IN" sz="3200" dirty="0" smtClean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l">
              <a:buFont typeface="Wingdings" pitchFamily="2" charset="2"/>
              <a:buChar char="v"/>
            </a:pPr>
            <a:endParaRPr lang="en-US" sz="3200" dirty="0" smtClean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hi-IN" sz="3200" dirty="0" smtClean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en-US" sz="3200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447904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1402080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hi-IN" dirty="0" smtClean="0">
                <a:solidFill>
                  <a:srgbClr val="FF0000"/>
                </a:solidFill>
              </a:rPr>
              <a:t>पद्धते: आवश्यकता कुत्र ?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" y="1469036"/>
            <a:ext cx="12191999" cy="5388963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hi-IN" sz="3200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</a:p>
          <a:p>
            <a:pPr algn="l"/>
            <a:endParaRPr lang="hi-IN" sz="3200" dirty="0" smtClean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l">
              <a:buFont typeface="Wingdings" pitchFamily="2" charset="2"/>
              <a:buChar char="v"/>
            </a:pPr>
            <a:endParaRPr lang="en-US" sz="3200" dirty="0" smtClean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hi-IN" sz="3200" dirty="0" smtClean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en-US" sz="3200" dirty="0" smtClean="0">
              <a:solidFill>
                <a:srgbClr val="0070C0"/>
              </a:solidFill>
            </a:endParaRPr>
          </a:p>
        </p:txBody>
      </p:sp>
      <p:graphicFrame>
        <p:nvGraphicFramePr>
          <p:cNvPr id="5" name="Diagram 4"/>
          <p:cNvGraphicFramePr/>
          <p:nvPr/>
        </p:nvGraphicFramePr>
        <p:xfrm>
          <a:off x="0" y="1783080"/>
          <a:ext cx="12192000" cy="5074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40447904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1432560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hi-IN" dirty="0" smtClean="0">
                <a:solidFill>
                  <a:srgbClr val="FF0000"/>
                </a:solidFill>
              </a:rPr>
              <a:t>पद्धतीनाम् उद्देश्यम्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469036"/>
            <a:ext cx="12191999" cy="5388963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>
              <a:buFont typeface="Wingdings" pitchFamily="2" charset="2"/>
              <a:buChar char="v"/>
            </a:pPr>
            <a:endParaRPr lang="hi-IN" sz="3200" dirty="0" smtClean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514350" indent="-514350" algn="l">
              <a:buAutoNum type="hindiNumPeriod"/>
            </a:pPr>
            <a:r>
              <a:rPr lang="hi-IN" sz="3200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सामान्यात् विशेषं प्रति		२. स्थूलात् सूक्ष्मं प्रति</a:t>
            </a:r>
          </a:p>
          <a:p>
            <a:pPr marL="514350" indent="-514350" algn="l"/>
            <a:r>
              <a:rPr lang="hi-IN" sz="3200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३. सरलात् कठिनं प्रति			४. ज्ञातात् अज्ञातं प्रति</a:t>
            </a:r>
          </a:p>
          <a:p>
            <a:pPr marL="514350" indent="-514350" algn="l"/>
            <a:r>
              <a:rPr lang="hi-IN" sz="3200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५. अवयवित: अवयवं प्रति		६. प्रत्यक्षात् अप्रत्यक्षं प्रति</a:t>
            </a:r>
          </a:p>
          <a:p>
            <a:pPr marL="514350" indent="-514350" algn="l"/>
            <a:r>
              <a:rPr lang="hi-IN" sz="3200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७. आगमनात् निगमनं प्रति		८. निश्चितात् अनिश्चितं प्रति</a:t>
            </a:r>
          </a:p>
          <a:p>
            <a:pPr marL="514350" indent="-514350" algn="l"/>
            <a:r>
              <a:rPr lang="hi-IN" sz="3200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९. संश्लेषात् विश्लेषं प्रति			१०. काल्पनिकात् सत्यं प्रति</a:t>
            </a:r>
          </a:p>
          <a:p>
            <a:pPr marL="514350" indent="-514350" algn="l"/>
            <a:r>
              <a:rPr lang="hi-IN" sz="3200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११. प्रकृतित: विकृतिं प्रति		१२. मनोवैज्ञानिकतां प्रति</a:t>
            </a:r>
          </a:p>
          <a:p>
            <a:pPr marL="514350" indent="-514350" algn="l"/>
            <a:r>
              <a:rPr lang="hi-IN" sz="3200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१३. प्रामाण्यं प्रति			</a:t>
            </a:r>
          </a:p>
          <a:p>
            <a:pPr algn="l"/>
            <a:endParaRPr lang="hi-IN" sz="3200" dirty="0" smtClean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l">
              <a:buFont typeface="Wingdings" pitchFamily="2" charset="2"/>
              <a:buChar char="v"/>
            </a:pPr>
            <a:endParaRPr lang="en-US" sz="3200" dirty="0" smtClean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hi-IN" sz="3200" dirty="0" smtClean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en-US" sz="3200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447904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1432560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hi-IN" dirty="0" smtClean="0">
                <a:solidFill>
                  <a:srgbClr val="FF0000"/>
                </a:solidFill>
              </a:rPr>
              <a:t>शिक्षणपद्धतय: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469036"/>
            <a:ext cx="12191999" cy="5388963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endParaRPr lang="hi-IN" sz="3200" dirty="0" smtClean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l"/>
            <a:r>
              <a:rPr lang="hi-IN" sz="4000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-परम्परागतपद्धति:				-आगमननिगमनपद्धती</a:t>
            </a:r>
          </a:p>
          <a:p>
            <a:pPr algn="l"/>
            <a:r>
              <a:rPr lang="hi-IN" sz="4000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-प्रयोजनपद्धति:				-प्रत्यक्षपद्धति:</a:t>
            </a:r>
          </a:p>
          <a:p>
            <a:pPr algn="l"/>
            <a:r>
              <a:rPr lang="hi-IN" sz="4000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-ह्युरिस्टिकपद्धति:				-समस्यापद्धति:</a:t>
            </a:r>
          </a:p>
          <a:p>
            <a:pPr algn="l"/>
            <a:r>
              <a:rPr lang="hi-IN" sz="4000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-भण्डारगरपद्धति:				-अनौपचारिकपद्धति:</a:t>
            </a:r>
          </a:p>
          <a:p>
            <a:pPr algn="l"/>
            <a:r>
              <a:rPr lang="hi-IN" sz="4000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-प्रासङ्गिकपद्धति:				-खण्डान्वय-दण्डान्वयपद्धति:</a:t>
            </a:r>
          </a:p>
          <a:p>
            <a:pPr algn="l"/>
            <a:r>
              <a:rPr lang="hi-IN" sz="4000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-प्रश्नोत्तरपद्धति:				-व्याख्यानपद्धति:</a:t>
            </a:r>
          </a:p>
          <a:p>
            <a:pPr algn="l"/>
            <a:r>
              <a:rPr lang="hi-IN" sz="4000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-स्पष्टीकरणपद्धति:				- अन्या: पद्धतय:</a:t>
            </a:r>
          </a:p>
          <a:p>
            <a:pPr algn="l"/>
            <a:endParaRPr lang="hi-IN" sz="3200" dirty="0" smtClean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l">
              <a:buFont typeface="Wingdings" pitchFamily="2" charset="2"/>
              <a:buChar char="v"/>
            </a:pPr>
            <a:endParaRPr lang="en-US" sz="3200" dirty="0" smtClean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hi-IN" sz="3200" dirty="0" smtClean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en-US" sz="3200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447904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1432560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hi-IN" dirty="0" smtClean="0">
                <a:solidFill>
                  <a:srgbClr val="FF0000"/>
                </a:solidFill>
              </a:rPr>
              <a:t>भाषा व्यवहार</a:t>
            </a:r>
            <a:r>
              <a:rPr lang="en-IN" dirty="0" smtClean="0">
                <a:solidFill>
                  <a:srgbClr val="FF0000"/>
                </a:solidFill>
              </a:rPr>
              <a:t>: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469036"/>
            <a:ext cx="12191999" cy="5388963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hi-IN" sz="3200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hi-IN" sz="4000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व्यक्ति</a:t>
            </a:r>
            <a:r>
              <a:rPr lang="en-IN" sz="4000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:</a:t>
            </a:r>
            <a:endParaRPr lang="hi-IN" sz="4000" dirty="0" smtClean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l"/>
            <a:r>
              <a:rPr lang="hi-IN" sz="4000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			भाषा (</a:t>
            </a:r>
            <a:r>
              <a:rPr lang="en-US" sz="4000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input)</a:t>
            </a:r>
            <a:r>
              <a:rPr lang="hi-IN" sz="4000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			 व्यवहार:</a:t>
            </a:r>
            <a:r>
              <a:rPr lang="en-US" sz="4000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(out put)</a:t>
            </a:r>
            <a:endParaRPr lang="hi-IN" sz="4000" dirty="0" smtClean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l"/>
            <a:r>
              <a:rPr lang="hi-IN" sz="3200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			</a:t>
            </a:r>
            <a:r>
              <a:rPr lang="hi-IN" sz="40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ध्वनि:				 श्रवणम्</a:t>
            </a:r>
          </a:p>
          <a:p>
            <a:pPr algn="l"/>
            <a:r>
              <a:rPr lang="hi-IN" sz="40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			व्याकरणम्			 भाषणम्</a:t>
            </a:r>
          </a:p>
          <a:p>
            <a:pPr algn="l"/>
            <a:r>
              <a:rPr lang="hi-IN" sz="40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			शब्दावली				 पठनम्</a:t>
            </a:r>
          </a:p>
          <a:p>
            <a:pPr algn="l"/>
            <a:r>
              <a:rPr lang="hi-IN" sz="40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			  लय:				 लेखनम्</a:t>
            </a:r>
          </a:p>
          <a:p>
            <a:pPr algn="l"/>
            <a:r>
              <a:rPr lang="hi-IN" sz="40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			अर्थतत्वम्</a:t>
            </a:r>
          </a:p>
          <a:p>
            <a:pPr algn="l"/>
            <a:r>
              <a:rPr lang="hi-IN" sz="40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			अभिव्यक्तिशैली</a:t>
            </a:r>
          </a:p>
          <a:p>
            <a:pPr algn="l"/>
            <a:endParaRPr lang="hi-IN" sz="3200" dirty="0" smtClean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l">
              <a:buFont typeface="Wingdings" pitchFamily="2" charset="2"/>
              <a:buChar char="v"/>
            </a:pPr>
            <a:endParaRPr lang="en-US" sz="3200" dirty="0" smtClean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hi-IN" sz="3200" dirty="0" smtClean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en-US" sz="3200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447904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366</TotalTime>
  <Words>383</Words>
  <Application>Microsoft Office PowerPoint</Application>
  <PresentationFormat>Custom</PresentationFormat>
  <Paragraphs>161</Paragraphs>
  <Slides>15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Slide 1</vt:lpstr>
      <vt:lpstr>भारते संस्कृतशिक्षणम्</vt:lpstr>
      <vt:lpstr>भारते अध्ययन-अध्यापनपरम्परा</vt:lpstr>
      <vt:lpstr>किमर्थं पद्धते: आवश्यकता ?</vt:lpstr>
      <vt:lpstr>पद्धते: मूलतत्वानि</vt:lpstr>
      <vt:lpstr>पद्धते: आवश्यकता कुत्र ?</vt:lpstr>
      <vt:lpstr>पद्धतीनाम् उद्देश्यम्</vt:lpstr>
      <vt:lpstr>शिक्षणपद्धतय:</vt:lpstr>
      <vt:lpstr>भाषा व्यवहार:</vt:lpstr>
      <vt:lpstr>संस्कृतमाध्यमेन शिक्षणम्</vt:lpstr>
      <vt:lpstr>संस्कृतमाध्यमेन शिक्षणम्</vt:lpstr>
      <vt:lpstr>किमर्थं संस्कृतमाध्यमेन शिक्षणम् ?</vt:lpstr>
      <vt:lpstr>कथं संस्कृतमाध्यमेन शिक्षणम् ?</vt:lpstr>
      <vt:lpstr>विजन एवं रोडमेपमध्ये संस्तुतय:</vt:lpstr>
      <vt:lpstr>Slide 15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DIU COLLEGE Fort Road, Diu.</dc:title>
  <dc:creator>Guest</dc:creator>
  <cp:lastModifiedBy>Dr. Janakisharan Acharya</cp:lastModifiedBy>
  <cp:revision>52</cp:revision>
  <dcterms:created xsi:type="dcterms:W3CDTF">2013-10-15T08:11:45Z</dcterms:created>
  <dcterms:modified xsi:type="dcterms:W3CDTF">2021-04-03T14:14:50Z</dcterms:modified>
</cp:coreProperties>
</file>