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7" r:id="rId3"/>
    <p:sldId id="278" r:id="rId4"/>
    <p:sldId id="279" r:id="rId5"/>
    <p:sldId id="280" r:id="rId6"/>
    <p:sldId id="281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6EAB5-1CFE-404E-94C0-00D8E566B68B}" type="doc">
      <dgm:prSet loTypeId="urn:microsoft.com/office/officeart/2005/8/layout/hList6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96C0976C-905E-4CF4-B3B4-C030E0873D6B}">
      <dgm:prSet phldrT="[Text]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hi-IN" altLang="en-US" b="1" i="1" dirty="0">
              <a:latin typeface="Kokila" panose="020B0604020202020204" pitchFamily="34" charset="0"/>
              <a:cs typeface="Kokila" panose="020B0604020202020204" pitchFamily="34" charset="0"/>
            </a:rPr>
            <a:t>शिक्षा</a:t>
          </a:r>
          <a:endParaRPr lang="en-IN" dirty="0"/>
        </a:p>
      </dgm:t>
    </dgm:pt>
    <dgm:pt modelId="{FB8545A6-ED2C-49AD-9023-AE951820E678}" type="parTrans" cxnId="{B0B5B710-4C4E-4D20-9F8E-235147674E94}">
      <dgm:prSet/>
      <dgm:spPr/>
      <dgm:t>
        <a:bodyPr/>
        <a:lstStyle/>
        <a:p>
          <a:endParaRPr lang="en-IN"/>
        </a:p>
      </dgm:t>
    </dgm:pt>
    <dgm:pt modelId="{D884A090-FA1A-433D-89E8-6A3C873DD73E}" type="sibTrans" cxnId="{B0B5B710-4C4E-4D20-9F8E-235147674E94}">
      <dgm:prSet/>
      <dgm:spPr/>
      <dgm:t>
        <a:bodyPr/>
        <a:lstStyle/>
        <a:p>
          <a:endParaRPr lang="en-IN"/>
        </a:p>
      </dgm:t>
    </dgm:pt>
    <dgm:pt modelId="{2F00E638-3612-4201-A12C-A1574AC8F542}">
      <dgm:prSet phldrT="[Text]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hi-IN" altLang="en-US" b="1" i="1" dirty="0">
              <a:latin typeface="Kokila" panose="020B0604020202020204" pitchFamily="34" charset="0"/>
              <a:cs typeface="Kokila" panose="020B0604020202020204" pitchFamily="34" charset="0"/>
            </a:rPr>
            <a:t>कल्पः</a:t>
          </a:r>
          <a:endParaRPr lang="en-IN" dirty="0"/>
        </a:p>
      </dgm:t>
    </dgm:pt>
    <dgm:pt modelId="{97C11000-179B-49AD-B60B-39C72476D8AA}" type="parTrans" cxnId="{8E6C9258-89E5-407A-8EC7-263145CFB0AE}">
      <dgm:prSet/>
      <dgm:spPr/>
      <dgm:t>
        <a:bodyPr/>
        <a:lstStyle/>
        <a:p>
          <a:endParaRPr lang="en-IN"/>
        </a:p>
      </dgm:t>
    </dgm:pt>
    <dgm:pt modelId="{D797D227-2C7C-4F12-B872-A61A82FA1A87}" type="sibTrans" cxnId="{8E6C9258-89E5-407A-8EC7-263145CFB0AE}">
      <dgm:prSet/>
      <dgm:spPr/>
      <dgm:t>
        <a:bodyPr/>
        <a:lstStyle/>
        <a:p>
          <a:endParaRPr lang="en-IN"/>
        </a:p>
      </dgm:t>
    </dgm:pt>
    <dgm:pt modelId="{60B71AD4-FEC2-4509-A6A0-809AAC371139}">
      <dgm:prSet phldrT="[Text]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hi-IN" altLang="en-US" b="1" i="1" dirty="0">
              <a:latin typeface="Kokila" panose="020B0604020202020204" pitchFamily="34" charset="0"/>
              <a:cs typeface="Kokila" panose="020B0604020202020204" pitchFamily="34" charset="0"/>
            </a:rPr>
            <a:t>व्याकरणम्</a:t>
          </a:r>
          <a:endParaRPr lang="en-IN" dirty="0"/>
        </a:p>
      </dgm:t>
    </dgm:pt>
    <dgm:pt modelId="{8658A700-77A3-4A1A-B474-051765273554}" type="parTrans" cxnId="{1AF7A257-AD2F-48FB-BA3D-258E6AC10778}">
      <dgm:prSet/>
      <dgm:spPr/>
      <dgm:t>
        <a:bodyPr/>
        <a:lstStyle/>
        <a:p>
          <a:endParaRPr lang="en-IN"/>
        </a:p>
      </dgm:t>
    </dgm:pt>
    <dgm:pt modelId="{3798A8F7-96EB-4870-B0FC-417407CE71BC}" type="sibTrans" cxnId="{1AF7A257-AD2F-48FB-BA3D-258E6AC10778}">
      <dgm:prSet/>
      <dgm:spPr/>
      <dgm:t>
        <a:bodyPr/>
        <a:lstStyle/>
        <a:p>
          <a:endParaRPr lang="en-IN"/>
        </a:p>
      </dgm:t>
    </dgm:pt>
    <dgm:pt modelId="{B8654C6A-76A6-4633-9B80-520A33DBA591}">
      <dgm:prSet phldrT="[Text]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hi-IN" altLang="en-US" b="1" i="1" dirty="0">
              <a:latin typeface="Kokila" panose="020B0604020202020204" pitchFamily="34" charset="0"/>
              <a:cs typeface="Kokila" panose="020B0604020202020204" pitchFamily="34" charset="0"/>
            </a:rPr>
            <a:t>निरुक्तम्</a:t>
          </a:r>
          <a:endParaRPr lang="en-IN" dirty="0"/>
        </a:p>
      </dgm:t>
    </dgm:pt>
    <dgm:pt modelId="{06D2B4CF-6B23-4F89-9391-26DEAE13A975}" type="parTrans" cxnId="{80A04470-C5FC-4642-BABA-C29B8CA5FBB1}">
      <dgm:prSet/>
      <dgm:spPr/>
      <dgm:t>
        <a:bodyPr/>
        <a:lstStyle/>
        <a:p>
          <a:endParaRPr lang="en-IN"/>
        </a:p>
      </dgm:t>
    </dgm:pt>
    <dgm:pt modelId="{55E0197B-A97A-493B-A4CA-33E225FA9778}" type="sibTrans" cxnId="{80A04470-C5FC-4642-BABA-C29B8CA5FBB1}">
      <dgm:prSet/>
      <dgm:spPr/>
      <dgm:t>
        <a:bodyPr/>
        <a:lstStyle/>
        <a:p>
          <a:endParaRPr lang="en-IN"/>
        </a:p>
      </dgm:t>
    </dgm:pt>
    <dgm:pt modelId="{7192C82E-0BD7-4154-9616-846117206CF9}">
      <dgm:prSet phldrT="[Text]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hi-IN" altLang="en-US" b="1" i="1" dirty="0">
              <a:latin typeface="Kokila" panose="020B0604020202020204" pitchFamily="34" charset="0"/>
              <a:cs typeface="Kokila" panose="020B0604020202020204" pitchFamily="34" charset="0"/>
            </a:rPr>
            <a:t>छन्दः</a:t>
          </a:r>
          <a:endParaRPr lang="en-IN" dirty="0"/>
        </a:p>
      </dgm:t>
    </dgm:pt>
    <dgm:pt modelId="{478886D7-E25F-4F1A-A0E2-2ECCF5D3174B}" type="parTrans" cxnId="{21B0DC8C-7426-4626-B58F-DCA5DC89AF64}">
      <dgm:prSet/>
      <dgm:spPr/>
      <dgm:t>
        <a:bodyPr/>
        <a:lstStyle/>
        <a:p>
          <a:endParaRPr lang="en-IN"/>
        </a:p>
      </dgm:t>
    </dgm:pt>
    <dgm:pt modelId="{75A3C5DD-91DD-49B4-B447-71949EB9F961}" type="sibTrans" cxnId="{21B0DC8C-7426-4626-B58F-DCA5DC89AF64}">
      <dgm:prSet/>
      <dgm:spPr/>
      <dgm:t>
        <a:bodyPr/>
        <a:lstStyle/>
        <a:p>
          <a:endParaRPr lang="en-IN"/>
        </a:p>
      </dgm:t>
    </dgm:pt>
    <dgm:pt modelId="{FD12B95A-843F-4F7C-B91E-5870CF7EC87A}">
      <dgm:prSet/>
      <dgm:spPr/>
      <dgm:t>
        <a:bodyPr/>
        <a:lstStyle/>
        <a:p>
          <a:r>
            <a:rPr lang="hi-IN" altLang="en-US" b="1" i="1" dirty="0">
              <a:latin typeface="Kokila" panose="020B0604020202020204" pitchFamily="34" charset="0"/>
              <a:cs typeface="Kokila" panose="020B0604020202020204" pitchFamily="34" charset="0"/>
            </a:rPr>
            <a:t>ज्योतिषम्</a:t>
          </a:r>
          <a:endParaRPr lang="en-IN" dirty="0"/>
        </a:p>
      </dgm:t>
    </dgm:pt>
    <dgm:pt modelId="{5F14BB05-7F0A-4C8C-A45C-BE028A83E53D}" type="parTrans" cxnId="{21A4D29E-17F8-400C-AD1F-81C569B62FAB}">
      <dgm:prSet/>
      <dgm:spPr/>
      <dgm:t>
        <a:bodyPr/>
        <a:lstStyle/>
        <a:p>
          <a:endParaRPr lang="en-IN"/>
        </a:p>
      </dgm:t>
    </dgm:pt>
    <dgm:pt modelId="{F250E245-63A4-4148-9977-D58ECF0D40C5}" type="sibTrans" cxnId="{21A4D29E-17F8-400C-AD1F-81C569B62FAB}">
      <dgm:prSet/>
      <dgm:spPr/>
      <dgm:t>
        <a:bodyPr/>
        <a:lstStyle/>
        <a:p>
          <a:endParaRPr lang="en-IN"/>
        </a:p>
      </dgm:t>
    </dgm:pt>
    <dgm:pt modelId="{968190CE-37AF-43EC-B1A8-C8C0EF1C93CF}" type="pres">
      <dgm:prSet presAssocID="{EA16EAB5-1CFE-404E-94C0-00D8E566B68B}" presName="Name0" presStyleCnt="0">
        <dgm:presLayoutVars>
          <dgm:dir/>
          <dgm:resizeHandles val="exact"/>
        </dgm:presLayoutVars>
      </dgm:prSet>
      <dgm:spPr/>
    </dgm:pt>
    <dgm:pt modelId="{DD4A55AB-9320-4E47-9043-29D46129E4B5}" type="pres">
      <dgm:prSet presAssocID="{96C0976C-905E-4CF4-B3B4-C030E0873D6B}" presName="node" presStyleLbl="node1" presStyleIdx="0" presStyleCnt="6" custLinFactNeighborX="1">
        <dgm:presLayoutVars>
          <dgm:bulletEnabled val="1"/>
        </dgm:presLayoutVars>
      </dgm:prSet>
      <dgm:spPr/>
    </dgm:pt>
    <dgm:pt modelId="{DED0CD63-A5AD-4B8C-8F17-1CA0FAB5D006}" type="pres">
      <dgm:prSet presAssocID="{D884A090-FA1A-433D-89E8-6A3C873DD73E}" presName="sibTrans" presStyleCnt="0"/>
      <dgm:spPr/>
    </dgm:pt>
    <dgm:pt modelId="{F39A2839-813F-4000-A438-7F8CC06A9C73}" type="pres">
      <dgm:prSet presAssocID="{2F00E638-3612-4201-A12C-A1574AC8F542}" presName="node" presStyleLbl="node1" presStyleIdx="1" presStyleCnt="6" custLinFactNeighborX="1">
        <dgm:presLayoutVars>
          <dgm:bulletEnabled val="1"/>
        </dgm:presLayoutVars>
      </dgm:prSet>
      <dgm:spPr/>
    </dgm:pt>
    <dgm:pt modelId="{0D07B34D-29F7-4751-A2F3-0ED9E1CBBA83}" type="pres">
      <dgm:prSet presAssocID="{D797D227-2C7C-4F12-B872-A61A82FA1A87}" presName="sibTrans" presStyleCnt="0"/>
      <dgm:spPr/>
    </dgm:pt>
    <dgm:pt modelId="{C698C44C-B28C-4B91-8184-7D863C4F0B5B}" type="pres">
      <dgm:prSet presAssocID="{60B71AD4-FEC2-4509-A6A0-809AAC371139}" presName="node" presStyleLbl="node1" presStyleIdx="2" presStyleCnt="6" custLinFactNeighborX="1">
        <dgm:presLayoutVars>
          <dgm:bulletEnabled val="1"/>
        </dgm:presLayoutVars>
      </dgm:prSet>
      <dgm:spPr/>
    </dgm:pt>
    <dgm:pt modelId="{07AF021C-2EE3-46EC-88D2-408726415ACB}" type="pres">
      <dgm:prSet presAssocID="{3798A8F7-96EB-4870-B0FC-417407CE71BC}" presName="sibTrans" presStyleCnt="0"/>
      <dgm:spPr/>
    </dgm:pt>
    <dgm:pt modelId="{DD932074-0B98-4045-A0FF-B16964A47A11}" type="pres">
      <dgm:prSet presAssocID="{B8654C6A-76A6-4633-9B80-520A33DBA591}" presName="node" presStyleLbl="node1" presStyleIdx="3" presStyleCnt="6" custLinFactNeighborX="1">
        <dgm:presLayoutVars>
          <dgm:bulletEnabled val="1"/>
        </dgm:presLayoutVars>
      </dgm:prSet>
      <dgm:spPr/>
    </dgm:pt>
    <dgm:pt modelId="{153B07F0-22AE-4FDE-89ED-94ACC9597021}" type="pres">
      <dgm:prSet presAssocID="{55E0197B-A97A-493B-A4CA-33E225FA9778}" presName="sibTrans" presStyleCnt="0"/>
      <dgm:spPr/>
    </dgm:pt>
    <dgm:pt modelId="{963059DC-0614-475C-A3AE-F719E53F38BF}" type="pres">
      <dgm:prSet presAssocID="{7192C82E-0BD7-4154-9616-846117206CF9}" presName="node" presStyleLbl="node1" presStyleIdx="4" presStyleCnt="6">
        <dgm:presLayoutVars>
          <dgm:bulletEnabled val="1"/>
        </dgm:presLayoutVars>
      </dgm:prSet>
      <dgm:spPr/>
    </dgm:pt>
    <dgm:pt modelId="{9412956F-DEF5-4692-A234-8B02C30454E7}" type="pres">
      <dgm:prSet presAssocID="{75A3C5DD-91DD-49B4-B447-71949EB9F961}" presName="sibTrans" presStyleCnt="0"/>
      <dgm:spPr/>
    </dgm:pt>
    <dgm:pt modelId="{6B262BDD-00B6-467C-9763-EC78304AECF3}" type="pres">
      <dgm:prSet presAssocID="{FD12B95A-843F-4F7C-B91E-5870CF7EC87A}" presName="node" presStyleLbl="node1" presStyleIdx="5" presStyleCnt="6">
        <dgm:presLayoutVars>
          <dgm:bulletEnabled val="1"/>
        </dgm:presLayoutVars>
      </dgm:prSet>
      <dgm:spPr/>
    </dgm:pt>
  </dgm:ptLst>
  <dgm:cxnLst>
    <dgm:cxn modelId="{D6AF4710-F1BD-4C31-94E5-81C0E12FE7DB}" type="presOf" srcId="{7192C82E-0BD7-4154-9616-846117206CF9}" destId="{963059DC-0614-475C-A3AE-F719E53F38BF}" srcOrd="0" destOrd="0" presId="urn:microsoft.com/office/officeart/2005/8/layout/hList6"/>
    <dgm:cxn modelId="{B0B5B710-4C4E-4D20-9F8E-235147674E94}" srcId="{EA16EAB5-1CFE-404E-94C0-00D8E566B68B}" destId="{96C0976C-905E-4CF4-B3B4-C030E0873D6B}" srcOrd="0" destOrd="0" parTransId="{FB8545A6-ED2C-49AD-9023-AE951820E678}" sibTransId="{D884A090-FA1A-433D-89E8-6A3C873DD73E}"/>
    <dgm:cxn modelId="{ABEF125E-BB3D-4697-BEEF-803957D667BF}" type="presOf" srcId="{FD12B95A-843F-4F7C-B91E-5870CF7EC87A}" destId="{6B262BDD-00B6-467C-9763-EC78304AECF3}" srcOrd="0" destOrd="0" presId="urn:microsoft.com/office/officeart/2005/8/layout/hList6"/>
    <dgm:cxn modelId="{80A04470-C5FC-4642-BABA-C29B8CA5FBB1}" srcId="{EA16EAB5-1CFE-404E-94C0-00D8E566B68B}" destId="{B8654C6A-76A6-4633-9B80-520A33DBA591}" srcOrd="3" destOrd="0" parTransId="{06D2B4CF-6B23-4F89-9391-26DEAE13A975}" sibTransId="{55E0197B-A97A-493B-A4CA-33E225FA9778}"/>
    <dgm:cxn modelId="{1AF7A257-AD2F-48FB-BA3D-258E6AC10778}" srcId="{EA16EAB5-1CFE-404E-94C0-00D8E566B68B}" destId="{60B71AD4-FEC2-4509-A6A0-809AAC371139}" srcOrd="2" destOrd="0" parTransId="{8658A700-77A3-4A1A-B474-051765273554}" sibTransId="{3798A8F7-96EB-4870-B0FC-417407CE71BC}"/>
    <dgm:cxn modelId="{8E6C9258-89E5-407A-8EC7-263145CFB0AE}" srcId="{EA16EAB5-1CFE-404E-94C0-00D8E566B68B}" destId="{2F00E638-3612-4201-A12C-A1574AC8F542}" srcOrd="1" destOrd="0" parTransId="{97C11000-179B-49AD-B60B-39C72476D8AA}" sibTransId="{D797D227-2C7C-4F12-B872-A61A82FA1A87}"/>
    <dgm:cxn modelId="{21B0DC8C-7426-4626-B58F-DCA5DC89AF64}" srcId="{EA16EAB5-1CFE-404E-94C0-00D8E566B68B}" destId="{7192C82E-0BD7-4154-9616-846117206CF9}" srcOrd="4" destOrd="0" parTransId="{478886D7-E25F-4F1A-A0E2-2ECCF5D3174B}" sibTransId="{75A3C5DD-91DD-49B4-B447-71949EB9F961}"/>
    <dgm:cxn modelId="{21A4D29E-17F8-400C-AD1F-81C569B62FAB}" srcId="{EA16EAB5-1CFE-404E-94C0-00D8E566B68B}" destId="{FD12B95A-843F-4F7C-B91E-5870CF7EC87A}" srcOrd="5" destOrd="0" parTransId="{5F14BB05-7F0A-4C8C-A45C-BE028A83E53D}" sibTransId="{F250E245-63A4-4148-9977-D58ECF0D40C5}"/>
    <dgm:cxn modelId="{BEA599A6-78ED-41E8-B12E-1C30901D678E}" type="presOf" srcId="{B8654C6A-76A6-4633-9B80-520A33DBA591}" destId="{DD932074-0B98-4045-A0FF-B16964A47A11}" srcOrd="0" destOrd="0" presId="urn:microsoft.com/office/officeart/2005/8/layout/hList6"/>
    <dgm:cxn modelId="{944896E5-B0E9-4EAE-AB04-8AFB0C727437}" type="presOf" srcId="{60B71AD4-FEC2-4509-A6A0-809AAC371139}" destId="{C698C44C-B28C-4B91-8184-7D863C4F0B5B}" srcOrd="0" destOrd="0" presId="urn:microsoft.com/office/officeart/2005/8/layout/hList6"/>
    <dgm:cxn modelId="{FDFD20EE-A907-4807-8D01-6028D7E922EC}" type="presOf" srcId="{2F00E638-3612-4201-A12C-A1574AC8F542}" destId="{F39A2839-813F-4000-A438-7F8CC06A9C73}" srcOrd="0" destOrd="0" presId="urn:microsoft.com/office/officeart/2005/8/layout/hList6"/>
    <dgm:cxn modelId="{65DED7F1-B50F-4CFD-8296-C353D42B79A0}" type="presOf" srcId="{EA16EAB5-1CFE-404E-94C0-00D8E566B68B}" destId="{968190CE-37AF-43EC-B1A8-C8C0EF1C93CF}" srcOrd="0" destOrd="0" presId="urn:microsoft.com/office/officeart/2005/8/layout/hList6"/>
    <dgm:cxn modelId="{3A4006F6-80B6-4AFC-AB3C-0E2FAFC751E4}" type="presOf" srcId="{96C0976C-905E-4CF4-B3B4-C030E0873D6B}" destId="{DD4A55AB-9320-4E47-9043-29D46129E4B5}" srcOrd="0" destOrd="0" presId="urn:microsoft.com/office/officeart/2005/8/layout/hList6"/>
    <dgm:cxn modelId="{38262368-5ECC-4AE7-9FC6-81322154B037}" type="presParOf" srcId="{968190CE-37AF-43EC-B1A8-C8C0EF1C93CF}" destId="{DD4A55AB-9320-4E47-9043-29D46129E4B5}" srcOrd="0" destOrd="0" presId="urn:microsoft.com/office/officeart/2005/8/layout/hList6"/>
    <dgm:cxn modelId="{7097960E-FAF8-4CD3-B9F3-4085E05FED52}" type="presParOf" srcId="{968190CE-37AF-43EC-B1A8-C8C0EF1C93CF}" destId="{DED0CD63-A5AD-4B8C-8F17-1CA0FAB5D006}" srcOrd="1" destOrd="0" presId="urn:microsoft.com/office/officeart/2005/8/layout/hList6"/>
    <dgm:cxn modelId="{6484A0AF-6250-47A9-B10B-AE88855161D8}" type="presParOf" srcId="{968190CE-37AF-43EC-B1A8-C8C0EF1C93CF}" destId="{F39A2839-813F-4000-A438-7F8CC06A9C73}" srcOrd="2" destOrd="0" presId="urn:microsoft.com/office/officeart/2005/8/layout/hList6"/>
    <dgm:cxn modelId="{81F3D2E1-79FD-4302-81D9-3C7A853277CF}" type="presParOf" srcId="{968190CE-37AF-43EC-B1A8-C8C0EF1C93CF}" destId="{0D07B34D-29F7-4751-A2F3-0ED9E1CBBA83}" srcOrd="3" destOrd="0" presId="urn:microsoft.com/office/officeart/2005/8/layout/hList6"/>
    <dgm:cxn modelId="{53C12D6D-B0BA-4614-97B6-24EBD0DE21C7}" type="presParOf" srcId="{968190CE-37AF-43EC-B1A8-C8C0EF1C93CF}" destId="{C698C44C-B28C-4B91-8184-7D863C4F0B5B}" srcOrd="4" destOrd="0" presId="urn:microsoft.com/office/officeart/2005/8/layout/hList6"/>
    <dgm:cxn modelId="{63974659-6A18-453D-A0E7-F7E8AA87274B}" type="presParOf" srcId="{968190CE-37AF-43EC-B1A8-C8C0EF1C93CF}" destId="{07AF021C-2EE3-46EC-88D2-408726415ACB}" srcOrd="5" destOrd="0" presId="urn:microsoft.com/office/officeart/2005/8/layout/hList6"/>
    <dgm:cxn modelId="{B4864410-F045-4A9B-A820-30C65BD553ED}" type="presParOf" srcId="{968190CE-37AF-43EC-B1A8-C8C0EF1C93CF}" destId="{DD932074-0B98-4045-A0FF-B16964A47A11}" srcOrd="6" destOrd="0" presId="urn:microsoft.com/office/officeart/2005/8/layout/hList6"/>
    <dgm:cxn modelId="{F5563F09-1D02-47AD-B4D8-40F171F63AAE}" type="presParOf" srcId="{968190CE-37AF-43EC-B1A8-C8C0EF1C93CF}" destId="{153B07F0-22AE-4FDE-89ED-94ACC9597021}" srcOrd="7" destOrd="0" presId="urn:microsoft.com/office/officeart/2005/8/layout/hList6"/>
    <dgm:cxn modelId="{5C40C62F-E8F2-404E-A186-C8C05F6C8EAB}" type="presParOf" srcId="{968190CE-37AF-43EC-B1A8-C8C0EF1C93CF}" destId="{963059DC-0614-475C-A3AE-F719E53F38BF}" srcOrd="8" destOrd="0" presId="urn:microsoft.com/office/officeart/2005/8/layout/hList6"/>
    <dgm:cxn modelId="{BF2FFA22-5D45-4CC5-B647-2DAC2ADAA2C0}" type="presParOf" srcId="{968190CE-37AF-43EC-B1A8-C8C0EF1C93CF}" destId="{9412956F-DEF5-4692-A234-8B02C30454E7}" srcOrd="9" destOrd="0" presId="urn:microsoft.com/office/officeart/2005/8/layout/hList6"/>
    <dgm:cxn modelId="{7B1E3F9F-EDB2-4B68-BC19-290BF1615870}" type="presParOf" srcId="{968190CE-37AF-43EC-B1A8-C8C0EF1C93CF}" destId="{6B262BDD-00B6-467C-9763-EC78304AECF3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16AFB1-CDE5-48AF-BF79-B8C5749F74D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9B5E59C2-B448-46AF-A55F-7F03E2284A82}">
      <dgm:prSet custT="1"/>
      <dgm:spPr/>
      <dgm:t>
        <a:bodyPr/>
        <a:lstStyle/>
        <a:p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१. </a:t>
          </a:r>
          <a:r>
            <a:rPr lang="hi-IN" sz="3200" i="1" dirty="0">
              <a:latin typeface="Kokila" panose="020B0604020202020204" pitchFamily="34" charset="0"/>
              <a:cs typeface="Kokila" panose="020B0604020202020204" pitchFamily="34" charset="0"/>
            </a:rPr>
            <a:t>छन्दशास्त्रम् </a:t>
          </a:r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endParaRPr lang="en-IN" sz="19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785AB3A3-D0B7-4784-BCE8-F217D010C823}" type="parTrans" cxnId="{F7EB6F7E-A0F5-4F2A-9B06-2DBA690F5E73}">
      <dgm:prSet/>
      <dgm:spPr/>
      <dgm:t>
        <a:bodyPr/>
        <a:lstStyle/>
        <a:p>
          <a:endParaRPr lang="en-IN"/>
        </a:p>
      </dgm:t>
    </dgm:pt>
    <dgm:pt modelId="{E4492D8C-769F-4E50-AA8D-957744E35CE2}" type="sibTrans" cxnId="{F7EB6F7E-A0F5-4F2A-9B06-2DBA690F5E73}">
      <dgm:prSet/>
      <dgm:spPr/>
      <dgm:t>
        <a:bodyPr/>
        <a:lstStyle/>
        <a:p>
          <a:endParaRPr lang="en-IN"/>
        </a:p>
      </dgm:t>
    </dgm:pt>
    <dgm:pt modelId="{6F93C7F3-D96C-4E11-A2B1-7667D7C8BAB4}">
      <dgm:prSet custT="1"/>
      <dgm:spPr/>
      <dgm:t>
        <a:bodyPr/>
        <a:lstStyle/>
        <a:p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२. </a:t>
          </a:r>
          <a:r>
            <a:rPr lang="hi-IN" sz="3200" i="1" dirty="0">
              <a:latin typeface="Kokila" panose="020B0604020202020204" pitchFamily="34" charset="0"/>
              <a:cs typeface="Kokila" panose="020B0604020202020204" pitchFamily="34" charset="0"/>
            </a:rPr>
            <a:t>कल्पशास्त्रम्</a:t>
          </a:r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748EC87C-786D-4240-8E1E-635866F4DE7A}" type="parTrans" cxnId="{764CD002-43F1-4B9D-8574-A2C6FEDD5EEA}">
      <dgm:prSet/>
      <dgm:spPr/>
      <dgm:t>
        <a:bodyPr/>
        <a:lstStyle/>
        <a:p>
          <a:endParaRPr lang="en-IN"/>
        </a:p>
      </dgm:t>
    </dgm:pt>
    <dgm:pt modelId="{7BA65E38-D07D-4207-85DB-455CF5A5A05F}" type="sibTrans" cxnId="{764CD002-43F1-4B9D-8574-A2C6FEDD5EEA}">
      <dgm:prSet/>
      <dgm:spPr/>
      <dgm:t>
        <a:bodyPr/>
        <a:lstStyle/>
        <a:p>
          <a:endParaRPr lang="en-IN"/>
        </a:p>
      </dgm:t>
    </dgm:pt>
    <dgm:pt modelId="{49387F5C-DB6A-4295-8A82-E78146E41446}">
      <dgm:prSet custT="1"/>
      <dgm:spPr/>
      <dgm:t>
        <a:bodyPr/>
        <a:lstStyle/>
        <a:p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३. </a:t>
          </a:r>
          <a:r>
            <a:rPr lang="hi-IN" sz="3200" i="1" dirty="0">
              <a:latin typeface="Kokila" panose="020B0604020202020204" pitchFamily="34" charset="0"/>
              <a:cs typeface="Kokila" panose="020B0604020202020204" pitchFamily="34" charset="0"/>
            </a:rPr>
            <a:t>ज्योतिषम् </a:t>
          </a:r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endParaRPr lang="en-IN" sz="19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D36DC5A3-426F-4969-AF14-0D70ABE33652}" type="parTrans" cxnId="{4F17B2A9-F8B1-4513-AE43-B127BEE905B8}">
      <dgm:prSet/>
      <dgm:spPr/>
      <dgm:t>
        <a:bodyPr/>
        <a:lstStyle/>
        <a:p>
          <a:endParaRPr lang="en-IN"/>
        </a:p>
      </dgm:t>
    </dgm:pt>
    <dgm:pt modelId="{767A5205-F5F5-4134-A3B8-67FE7CDF22AD}" type="sibTrans" cxnId="{4F17B2A9-F8B1-4513-AE43-B127BEE905B8}">
      <dgm:prSet/>
      <dgm:spPr/>
      <dgm:t>
        <a:bodyPr/>
        <a:lstStyle/>
        <a:p>
          <a:endParaRPr lang="en-IN"/>
        </a:p>
      </dgm:t>
    </dgm:pt>
    <dgm:pt modelId="{1384D486-F930-4CAB-98C0-402A1CABA103}">
      <dgm:prSet custT="1"/>
      <dgm:spPr/>
      <dgm:t>
        <a:bodyPr/>
        <a:lstStyle/>
        <a:p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४. </a:t>
          </a:r>
          <a:r>
            <a:rPr lang="hi-IN" sz="3200" i="1" dirty="0">
              <a:latin typeface="Kokila" panose="020B0604020202020204" pitchFamily="34" charset="0"/>
              <a:cs typeface="Kokila" panose="020B0604020202020204" pitchFamily="34" charset="0"/>
            </a:rPr>
            <a:t>निरूक्तम्</a:t>
          </a:r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2932F0D3-352B-4066-AE8B-A291A1DD408E}" type="parTrans" cxnId="{4065BBDA-FBEE-4AA7-908E-748384DBFD61}">
      <dgm:prSet/>
      <dgm:spPr/>
      <dgm:t>
        <a:bodyPr/>
        <a:lstStyle/>
        <a:p>
          <a:endParaRPr lang="en-IN"/>
        </a:p>
      </dgm:t>
    </dgm:pt>
    <dgm:pt modelId="{5BB0904E-D613-461A-912B-9A9EF362D822}" type="sibTrans" cxnId="{4065BBDA-FBEE-4AA7-908E-748384DBFD61}">
      <dgm:prSet/>
      <dgm:spPr/>
      <dgm:t>
        <a:bodyPr/>
        <a:lstStyle/>
        <a:p>
          <a:endParaRPr lang="en-IN"/>
        </a:p>
      </dgm:t>
    </dgm:pt>
    <dgm:pt modelId="{15A65A39-FD31-4571-927C-48BBC1432D8F}">
      <dgm:prSet custT="1"/>
      <dgm:spPr/>
      <dgm:t>
        <a:bodyPr/>
        <a:lstStyle/>
        <a:p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५. </a:t>
          </a:r>
          <a:r>
            <a:rPr lang="hi-IN" sz="3200" i="1" dirty="0">
              <a:latin typeface="Kokila" panose="020B0604020202020204" pitchFamily="34" charset="0"/>
              <a:cs typeface="Kokila" panose="020B0604020202020204" pitchFamily="34" charset="0"/>
            </a:rPr>
            <a:t>शिक्षाशास्त्रम्</a:t>
          </a:r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28330F92-DDC1-4CD9-916F-8D0D94A971AB}" type="parTrans" cxnId="{7CB1C3AE-AC07-4348-8648-CE7E6DC442A0}">
      <dgm:prSet/>
      <dgm:spPr/>
      <dgm:t>
        <a:bodyPr/>
        <a:lstStyle/>
        <a:p>
          <a:endParaRPr lang="en-IN"/>
        </a:p>
      </dgm:t>
    </dgm:pt>
    <dgm:pt modelId="{D7991F6B-14C5-4242-8359-FE8929F931E6}" type="sibTrans" cxnId="{7CB1C3AE-AC07-4348-8648-CE7E6DC442A0}">
      <dgm:prSet/>
      <dgm:spPr/>
      <dgm:t>
        <a:bodyPr/>
        <a:lstStyle/>
        <a:p>
          <a:endParaRPr lang="en-IN"/>
        </a:p>
      </dgm:t>
    </dgm:pt>
    <dgm:pt modelId="{56877D8F-708A-4B30-9092-2BA971B41149}">
      <dgm:prSet custT="1"/>
      <dgm:spPr/>
      <dgm:t>
        <a:bodyPr/>
        <a:lstStyle/>
        <a:p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६. </a:t>
          </a:r>
          <a:r>
            <a:rPr lang="hi-IN" sz="3200" i="1" dirty="0">
              <a:latin typeface="Kokila" panose="020B0604020202020204" pitchFamily="34" charset="0"/>
              <a:cs typeface="Kokila" panose="020B0604020202020204" pitchFamily="34" charset="0"/>
            </a:rPr>
            <a:t>व्याकरणम्</a:t>
          </a:r>
          <a:r>
            <a:rPr lang="hi-IN" sz="1900" i="1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DAA1AF4D-FF19-4CB7-9EDB-1D4C6C944BEE}" type="parTrans" cxnId="{12D32B64-82C4-4F90-ABE6-5C9709DA2A4A}">
      <dgm:prSet/>
      <dgm:spPr/>
      <dgm:t>
        <a:bodyPr/>
        <a:lstStyle/>
        <a:p>
          <a:endParaRPr lang="en-IN"/>
        </a:p>
      </dgm:t>
    </dgm:pt>
    <dgm:pt modelId="{61F6417C-260F-4D7F-8EF7-DF8E36CDC64B}" type="sibTrans" cxnId="{12D32B64-82C4-4F90-ABE6-5C9709DA2A4A}">
      <dgm:prSet/>
      <dgm:spPr/>
      <dgm:t>
        <a:bodyPr/>
        <a:lstStyle/>
        <a:p>
          <a:endParaRPr lang="en-IN"/>
        </a:p>
      </dgm:t>
    </dgm:pt>
    <dgm:pt modelId="{8C342C79-879E-481B-938D-783242C8562C}" type="pres">
      <dgm:prSet presAssocID="{1316AFB1-CDE5-48AF-BF79-B8C5749F74D9}" presName="Name0" presStyleCnt="0">
        <dgm:presLayoutVars>
          <dgm:dir/>
          <dgm:animLvl val="lvl"/>
          <dgm:resizeHandles val="exact"/>
        </dgm:presLayoutVars>
      </dgm:prSet>
      <dgm:spPr/>
    </dgm:pt>
    <dgm:pt modelId="{7B04C20E-A972-46F1-88C7-C91802E97882}" type="pres">
      <dgm:prSet presAssocID="{9B5E59C2-B448-46AF-A55F-7F03E2284A82}" presName="linNode" presStyleCnt="0"/>
      <dgm:spPr/>
    </dgm:pt>
    <dgm:pt modelId="{D7110B70-01E0-480A-96B8-CE007FB22EA9}" type="pres">
      <dgm:prSet presAssocID="{9B5E59C2-B448-46AF-A55F-7F03E2284A82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59958BFD-5C86-43C7-915E-FF774B238CB0}" type="pres">
      <dgm:prSet presAssocID="{E4492D8C-769F-4E50-AA8D-957744E35CE2}" presName="sp" presStyleCnt="0"/>
      <dgm:spPr/>
    </dgm:pt>
    <dgm:pt modelId="{6FD13B66-CD0D-4E2F-9FBB-6AC779E165CE}" type="pres">
      <dgm:prSet presAssocID="{6F93C7F3-D96C-4E11-A2B1-7667D7C8BAB4}" presName="linNode" presStyleCnt="0"/>
      <dgm:spPr/>
    </dgm:pt>
    <dgm:pt modelId="{8A94DCC6-55BE-48B5-9FF7-F563184923B8}" type="pres">
      <dgm:prSet presAssocID="{6F93C7F3-D96C-4E11-A2B1-7667D7C8BAB4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B25A221C-57DB-43DA-A5DD-CD7CC4D128C8}" type="pres">
      <dgm:prSet presAssocID="{7BA65E38-D07D-4207-85DB-455CF5A5A05F}" presName="sp" presStyleCnt="0"/>
      <dgm:spPr/>
    </dgm:pt>
    <dgm:pt modelId="{A36A5B19-B720-4AAC-A47C-91A915F3840B}" type="pres">
      <dgm:prSet presAssocID="{49387F5C-DB6A-4295-8A82-E78146E41446}" presName="linNode" presStyleCnt="0"/>
      <dgm:spPr/>
    </dgm:pt>
    <dgm:pt modelId="{E817C5A0-A8CB-4470-8BEE-E7E0B24671C2}" type="pres">
      <dgm:prSet presAssocID="{49387F5C-DB6A-4295-8A82-E78146E41446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A956EB09-423A-4E3C-8183-62CB64110D57}" type="pres">
      <dgm:prSet presAssocID="{767A5205-F5F5-4134-A3B8-67FE7CDF22AD}" presName="sp" presStyleCnt="0"/>
      <dgm:spPr/>
    </dgm:pt>
    <dgm:pt modelId="{D106DCD7-C3CA-4D37-9EC7-BEAF6DE3C656}" type="pres">
      <dgm:prSet presAssocID="{1384D486-F930-4CAB-98C0-402A1CABA103}" presName="linNode" presStyleCnt="0"/>
      <dgm:spPr/>
    </dgm:pt>
    <dgm:pt modelId="{C01D3F00-E7B9-43D6-83FC-B758D81A132A}" type="pres">
      <dgm:prSet presAssocID="{1384D486-F930-4CAB-98C0-402A1CABA103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1D8CC275-B7BB-4E67-A1D4-CC313966BF52}" type="pres">
      <dgm:prSet presAssocID="{5BB0904E-D613-461A-912B-9A9EF362D822}" presName="sp" presStyleCnt="0"/>
      <dgm:spPr/>
    </dgm:pt>
    <dgm:pt modelId="{DA4A9303-447E-4B7B-8C4A-26303F4FA4B4}" type="pres">
      <dgm:prSet presAssocID="{15A65A39-FD31-4571-927C-48BBC1432D8F}" presName="linNode" presStyleCnt="0"/>
      <dgm:spPr/>
    </dgm:pt>
    <dgm:pt modelId="{195CA87A-CF57-41F8-865C-23BB4C761024}" type="pres">
      <dgm:prSet presAssocID="{15A65A39-FD31-4571-927C-48BBC1432D8F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FFE27C6D-F3C5-4937-944D-8F3F95D1EF3A}" type="pres">
      <dgm:prSet presAssocID="{D7991F6B-14C5-4242-8359-FE8929F931E6}" presName="sp" presStyleCnt="0"/>
      <dgm:spPr/>
    </dgm:pt>
    <dgm:pt modelId="{22FEE621-8BF2-4293-BC83-D823A490CDAC}" type="pres">
      <dgm:prSet presAssocID="{56877D8F-708A-4B30-9092-2BA971B41149}" presName="linNode" presStyleCnt="0"/>
      <dgm:spPr/>
    </dgm:pt>
    <dgm:pt modelId="{25B6137D-169C-4561-B5D2-7CB119EA02DF}" type="pres">
      <dgm:prSet presAssocID="{56877D8F-708A-4B30-9092-2BA971B41149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8F096B00-74BC-4919-9AF3-B8840C4F8156}" type="presOf" srcId="{1316AFB1-CDE5-48AF-BF79-B8C5749F74D9}" destId="{8C342C79-879E-481B-938D-783242C8562C}" srcOrd="0" destOrd="0" presId="urn:microsoft.com/office/officeart/2005/8/layout/vList5"/>
    <dgm:cxn modelId="{764CD002-43F1-4B9D-8574-A2C6FEDD5EEA}" srcId="{1316AFB1-CDE5-48AF-BF79-B8C5749F74D9}" destId="{6F93C7F3-D96C-4E11-A2B1-7667D7C8BAB4}" srcOrd="1" destOrd="0" parTransId="{748EC87C-786D-4240-8E1E-635866F4DE7A}" sibTransId="{7BA65E38-D07D-4207-85DB-455CF5A5A05F}"/>
    <dgm:cxn modelId="{AE1FBD15-5516-4F8F-8884-34F1FE094C20}" type="presOf" srcId="{1384D486-F930-4CAB-98C0-402A1CABA103}" destId="{C01D3F00-E7B9-43D6-83FC-B758D81A132A}" srcOrd="0" destOrd="0" presId="urn:microsoft.com/office/officeart/2005/8/layout/vList5"/>
    <dgm:cxn modelId="{0814701F-02AB-4DF0-9CDB-E8238A128847}" type="presOf" srcId="{56877D8F-708A-4B30-9092-2BA971B41149}" destId="{25B6137D-169C-4561-B5D2-7CB119EA02DF}" srcOrd="0" destOrd="0" presId="urn:microsoft.com/office/officeart/2005/8/layout/vList5"/>
    <dgm:cxn modelId="{12D32B64-82C4-4F90-ABE6-5C9709DA2A4A}" srcId="{1316AFB1-CDE5-48AF-BF79-B8C5749F74D9}" destId="{56877D8F-708A-4B30-9092-2BA971B41149}" srcOrd="5" destOrd="0" parTransId="{DAA1AF4D-FF19-4CB7-9EDB-1D4C6C944BEE}" sibTransId="{61F6417C-260F-4D7F-8EF7-DF8E36CDC64B}"/>
    <dgm:cxn modelId="{74057E71-A204-4C33-80DF-91E6977B6CE5}" type="presOf" srcId="{49387F5C-DB6A-4295-8A82-E78146E41446}" destId="{E817C5A0-A8CB-4470-8BEE-E7E0B24671C2}" srcOrd="0" destOrd="0" presId="urn:microsoft.com/office/officeart/2005/8/layout/vList5"/>
    <dgm:cxn modelId="{F7EB6F7E-A0F5-4F2A-9B06-2DBA690F5E73}" srcId="{1316AFB1-CDE5-48AF-BF79-B8C5749F74D9}" destId="{9B5E59C2-B448-46AF-A55F-7F03E2284A82}" srcOrd="0" destOrd="0" parTransId="{785AB3A3-D0B7-4784-BCE8-F217D010C823}" sibTransId="{E4492D8C-769F-4E50-AA8D-957744E35CE2}"/>
    <dgm:cxn modelId="{BDC9C1A5-C3DE-4BB7-8F5E-32A92832E8E9}" type="presOf" srcId="{9B5E59C2-B448-46AF-A55F-7F03E2284A82}" destId="{D7110B70-01E0-480A-96B8-CE007FB22EA9}" srcOrd="0" destOrd="0" presId="urn:microsoft.com/office/officeart/2005/8/layout/vList5"/>
    <dgm:cxn modelId="{4F17B2A9-F8B1-4513-AE43-B127BEE905B8}" srcId="{1316AFB1-CDE5-48AF-BF79-B8C5749F74D9}" destId="{49387F5C-DB6A-4295-8A82-E78146E41446}" srcOrd="2" destOrd="0" parTransId="{D36DC5A3-426F-4969-AF14-0D70ABE33652}" sibTransId="{767A5205-F5F5-4134-A3B8-67FE7CDF22AD}"/>
    <dgm:cxn modelId="{7CB1C3AE-AC07-4348-8648-CE7E6DC442A0}" srcId="{1316AFB1-CDE5-48AF-BF79-B8C5749F74D9}" destId="{15A65A39-FD31-4571-927C-48BBC1432D8F}" srcOrd="4" destOrd="0" parTransId="{28330F92-DDC1-4CD9-916F-8D0D94A971AB}" sibTransId="{D7991F6B-14C5-4242-8359-FE8929F931E6}"/>
    <dgm:cxn modelId="{E0ED17C9-2E58-47B8-98D3-362A278B4225}" type="presOf" srcId="{6F93C7F3-D96C-4E11-A2B1-7667D7C8BAB4}" destId="{8A94DCC6-55BE-48B5-9FF7-F563184923B8}" srcOrd="0" destOrd="0" presId="urn:microsoft.com/office/officeart/2005/8/layout/vList5"/>
    <dgm:cxn modelId="{4065BBDA-FBEE-4AA7-908E-748384DBFD61}" srcId="{1316AFB1-CDE5-48AF-BF79-B8C5749F74D9}" destId="{1384D486-F930-4CAB-98C0-402A1CABA103}" srcOrd="3" destOrd="0" parTransId="{2932F0D3-352B-4066-AE8B-A291A1DD408E}" sibTransId="{5BB0904E-D613-461A-912B-9A9EF362D822}"/>
    <dgm:cxn modelId="{EA48E8E7-E148-4F0F-8D28-1594E0CB3F46}" type="presOf" srcId="{15A65A39-FD31-4571-927C-48BBC1432D8F}" destId="{195CA87A-CF57-41F8-865C-23BB4C761024}" srcOrd="0" destOrd="0" presId="urn:microsoft.com/office/officeart/2005/8/layout/vList5"/>
    <dgm:cxn modelId="{03744D02-59E6-4B60-ADE9-83DE544C582E}" type="presParOf" srcId="{8C342C79-879E-481B-938D-783242C8562C}" destId="{7B04C20E-A972-46F1-88C7-C91802E97882}" srcOrd="0" destOrd="0" presId="urn:microsoft.com/office/officeart/2005/8/layout/vList5"/>
    <dgm:cxn modelId="{C255824D-9A5C-49AB-9DE7-5E4BDADF2AE2}" type="presParOf" srcId="{7B04C20E-A972-46F1-88C7-C91802E97882}" destId="{D7110B70-01E0-480A-96B8-CE007FB22EA9}" srcOrd="0" destOrd="0" presId="urn:microsoft.com/office/officeart/2005/8/layout/vList5"/>
    <dgm:cxn modelId="{E9067D49-422D-445B-B51C-0A3E679D7F45}" type="presParOf" srcId="{8C342C79-879E-481B-938D-783242C8562C}" destId="{59958BFD-5C86-43C7-915E-FF774B238CB0}" srcOrd="1" destOrd="0" presId="urn:microsoft.com/office/officeart/2005/8/layout/vList5"/>
    <dgm:cxn modelId="{7FD3297B-A515-475E-9AA3-D3E35D742C8E}" type="presParOf" srcId="{8C342C79-879E-481B-938D-783242C8562C}" destId="{6FD13B66-CD0D-4E2F-9FBB-6AC779E165CE}" srcOrd="2" destOrd="0" presId="urn:microsoft.com/office/officeart/2005/8/layout/vList5"/>
    <dgm:cxn modelId="{D57F2BE4-EAC8-48CF-9B81-F33A15CBB6CE}" type="presParOf" srcId="{6FD13B66-CD0D-4E2F-9FBB-6AC779E165CE}" destId="{8A94DCC6-55BE-48B5-9FF7-F563184923B8}" srcOrd="0" destOrd="0" presId="urn:microsoft.com/office/officeart/2005/8/layout/vList5"/>
    <dgm:cxn modelId="{BB3AE769-B474-4F5D-8DBE-9CD7061EC7AB}" type="presParOf" srcId="{8C342C79-879E-481B-938D-783242C8562C}" destId="{B25A221C-57DB-43DA-A5DD-CD7CC4D128C8}" srcOrd="3" destOrd="0" presId="urn:microsoft.com/office/officeart/2005/8/layout/vList5"/>
    <dgm:cxn modelId="{0E7F3C54-1A15-49CE-A852-CD7910FB19C2}" type="presParOf" srcId="{8C342C79-879E-481B-938D-783242C8562C}" destId="{A36A5B19-B720-4AAC-A47C-91A915F3840B}" srcOrd="4" destOrd="0" presId="urn:microsoft.com/office/officeart/2005/8/layout/vList5"/>
    <dgm:cxn modelId="{CE7EC075-EEC2-436B-BBBC-3FED3682D9D1}" type="presParOf" srcId="{A36A5B19-B720-4AAC-A47C-91A915F3840B}" destId="{E817C5A0-A8CB-4470-8BEE-E7E0B24671C2}" srcOrd="0" destOrd="0" presId="urn:microsoft.com/office/officeart/2005/8/layout/vList5"/>
    <dgm:cxn modelId="{405981D5-7356-4BD7-95F7-E362AAF007EC}" type="presParOf" srcId="{8C342C79-879E-481B-938D-783242C8562C}" destId="{A956EB09-423A-4E3C-8183-62CB64110D57}" srcOrd="5" destOrd="0" presId="urn:microsoft.com/office/officeart/2005/8/layout/vList5"/>
    <dgm:cxn modelId="{65AA4A4C-8623-49DF-845E-FBDE288228F8}" type="presParOf" srcId="{8C342C79-879E-481B-938D-783242C8562C}" destId="{D106DCD7-C3CA-4D37-9EC7-BEAF6DE3C656}" srcOrd="6" destOrd="0" presId="urn:microsoft.com/office/officeart/2005/8/layout/vList5"/>
    <dgm:cxn modelId="{7D5A4793-01CE-4D5D-BED3-2B308C4D39F8}" type="presParOf" srcId="{D106DCD7-C3CA-4D37-9EC7-BEAF6DE3C656}" destId="{C01D3F00-E7B9-43D6-83FC-B758D81A132A}" srcOrd="0" destOrd="0" presId="urn:microsoft.com/office/officeart/2005/8/layout/vList5"/>
    <dgm:cxn modelId="{A6D8398F-CE86-4C12-B23F-1EAE685CB2E1}" type="presParOf" srcId="{8C342C79-879E-481B-938D-783242C8562C}" destId="{1D8CC275-B7BB-4E67-A1D4-CC313966BF52}" srcOrd="7" destOrd="0" presId="urn:microsoft.com/office/officeart/2005/8/layout/vList5"/>
    <dgm:cxn modelId="{B158AF40-2C66-493A-ADC0-1A798E40A722}" type="presParOf" srcId="{8C342C79-879E-481B-938D-783242C8562C}" destId="{DA4A9303-447E-4B7B-8C4A-26303F4FA4B4}" srcOrd="8" destOrd="0" presId="urn:microsoft.com/office/officeart/2005/8/layout/vList5"/>
    <dgm:cxn modelId="{0FE344F7-FA1F-42D7-A471-A3A7E8137D4C}" type="presParOf" srcId="{DA4A9303-447E-4B7B-8C4A-26303F4FA4B4}" destId="{195CA87A-CF57-41F8-865C-23BB4C761024}" srcOrd="0" destOrd="0" presId="urn:microsoft.com/office/officeart/2005/8/layout/vList5"/>
    <dgm:cxn modelId="{334AB20F-8251-4BBD-8A4C-97DDC253D48C}" type="presParOf" srcId="{8C342C79-879E-481B-938D-783242C8562C}" destId="{FFE27C6D-F3C5-4937-944D-8F3F95D1EF3A}" srcOrd="9" destOrd="0" presId="urn:microsoft.com/office/officeart/2005/8/layout/vList5"/>
    <dgm:cxn modelId="{8C294CCD-AE2C-4C88-BCDC-48F8DB2497BB}" type="presParOf" srcId="{8C342C79-879E-481B-938D-783242C8562C}" destId="{22FEE621-8BF2-4293-BC83-D823A490CDAC}" srcOrd="10" destOrd="0" presId="urn:microsoft.com/office/officeart/2005/8/layout/vList5"/>
    <dgm:cxn modelId="{EA66085D-0758-4C47-B436-E823B3BD68EF}" type="presParOf" srcId="{22FEE621-8BF2-4293-BC83-D823A490CDAC}" destId="{25B6137D-169C-4561-B5D2-7CB119EA02D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BD4DF6-5423-4A5F-9EBC-65AA661AC2B4}" type="doc">
      <dgm:prSet loTypeId="urn:microsoft.com/office/officeart/2005/8/layout/lProcess3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252C0AA0-C4B3-4C26-A037-0240FE7B607D}">
      <dgm:prSet custT="1"/>
      <dgm:spPr/>
      <dgm:t>
        <a:bodyPr/>
        <a:lstStyle/>
        <a:p>
          <a:r>
            <a:rPr lang="hi-IN" sz="2800" i="1" dirty="0">
              <a:latin typeface="Kokila" panose="020B0604020202020204" pitchFamily="34" charset="0"/>
              <a:cs typeface="Kokila" panose="020B0604020202020204" pitchFamily="34" charset="0"/>
            </a:rPr>
            <a:t>पादौ</a:t>
          </a:r>
          <a:endParaRPr lang="en-IN" sz="28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4B01DA95-A95F-4733-BF75-113FED9CD862}" type="parTrans" cxnId="{D890BF51-2483-4ABE-A17B-2EE7DB65DBE0}">
      <dgm:prSet/>
      <dgm:spPr/>
      <dgm:t>
        <a:bodyPr/>
        <a:lstStyle/>
        <a:p>
          <a:endParaRPr lang="en-IN"/>
        </a:p>
      </dgm:t>
    </dgm:pt>
    <dgm:pt modelId="{E2D10326-425C-4715-A0E2-12425A1F3DA3}" type="sibTrans" cxnId="{D890BF51-2483-4ABE-A17B-2EE7DB65DBE0}">
      <dgm:prSet/>
      <dgm:spPr/>
      <dgm:t>
        <a:bodyPr/>
        <a:lstStyle/>
        <a:p>
          <a:endParaRPr lang="en-IN"/>
        </a:p>
      </dgm:t>
    </dgm:pt>
    <dgm:pt modelId="{44E0B9ED-8554-4065-B165-8DB5DE92F35E}">
      <dgm:prSet custT="1"/>
      <dgm:spPr/>
      <dgm:t>
        <a:bodyPr/>
        <a:lstStyle/>
        <a:p>
          <a:r>
            <a:rPr lang="hi-IN" sz="2800" i="1" dirty="0">
              <a:latin typeface="Kokila" panose="020B0604020202020204" pitchFamily="34" charset="0"/>
              <a:cs typeface="Kokila" panose="020B0604020202020204" pitchFamily="34" charset="0"/>
            </a:rPr>
            <a:t>हस्तौ</a:t>
          </a:r>
          <a:endParaRPr lang="en-IN" sz="28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4E3F670C-7F54-4A2C-A327-C41CE9878406}" type="parTrans" cxnId="{74A1EBA6-D03D-4226-85FC-4AFBEE04F27B}">
      <dgm:prSet/>
      <dgm:spPr/>
      <dgm:t>
        <a:bodyPr/>
        <a:lstStyle/>
        <a:p>
          <a:endParaRPr lang="en-IN"/>
        </a:p>
      </dgm:t>
    </dgm:pt>
    <dgm:pt modelId="{E92AC332-A369-4FDB-9D15-24B40778E3FB}" type="sibTrans" cxnId="{74A1EBA6-D03D-4226-85FC-4AFBEE04F27B}">
      <dgm:prSet/>
      <dgm:spPr/>
      <dgm:t>
        <a:bodyPr/>
        <a:lstStyle/>
        <a:p>
          <a:endParaRPr lang="en-IN"/>
        </a:p>
      </dgm:t>
    </dgm:pt>
    <dgm:pt modelId="{607CDB8B-C61E-406E-83B3-AE459B231C27}">
      <dgm:prSet custT="1"/>
      <dgm:spPr/>
      <dgm:t>
        <a:bodyPr/>
        <a:lstStyle/>
        <a:p>
          <a:r>
            <a:rPr lang="hi-IN" sz="2800" i="1" dirty="0">
              <a:latin typeface="Kokila" panose="020B0604020202020204" pitchFamily="34" charset="0"/>
              <a:cs typeface="Kokila" panose="020B0604020202020204" pitchFamily="34" charset="0"/>
            </a:rPr>
            <a:t>चक्षु:</a:t>
          </a:r>
          <a:endParaRPr lang="en-IN" sz="28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A7B918BB-C7B3-40B9-A91B-ACC529B7F450}" type="parTrans" cxnId="{A9078C77-423F-4135-BB59-BEE2B615E764}">
      <dgm:prSet/>
      <dgm:spPr/>
      <dgm:t>
        <a:bodyPr/>
        <a:lstStyle/>
        <a:p>
          <a:endParaRPr lang="en-IN"/>
        </a:p>
      </dgm:t>
    </dgm:pt>
    <dgm:pt modelId="{323EA781-EF8C-4D55-9F74-906D153B1A5B}" type="sibTrans" cxnId="{A9078C77-423F-4135-BB59-BEE2B615E764}">
      <dgm:prSet/>
      <dgm:spPr/>
      <dgm:t>
        <a:bodyPr/>
        <a:lstStyle/>
        <a:p>
          <a:endParaRPr lang="en-IN"/>
        </a:p>
      </dgm:t>
    </dgm:pt>
    <dgm:pt modelId="{C3BA3B2F-3424-4BE3-8E2C-2E3F0E45B9FC}">
      <dgm:prSet custT="1"/>
      <dgm:spPr/>
      <dgm:t>
        <a:bodyPr/>
        <a:lstStyle/>
        <a:p>
          <a:r>
            <a:rPr lang="hi-IN" sz="2800" i="1" dirty="0">
              <a:latin typeface="Kokila" panose="020B0604020202020204" pitchFamily="34" charset="0"/>
              <a:cs typeface="Kokila" panose="020B0604020202020204" pitchFamily="34" charset="0"/>
            </a:rPr>
            <a:t>श्रोत्रम्</a:t>
          </a:r>
          <a:endParaRPr lang="en-IN" sz="28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E09557E6-2AFD-42AE-B59C-699322099D78}" type="parTrans" cxnId="{E0F5549E-EF16-477B-9C4C-2A737C80D680}">
      <dgm:prSet/>
      <dgm:spPr/>
      <dgm:t>
        <a:bodyPr/>
        <a:lstStyle/>
        <a:p>
          <a:endParaRPr lang="en-IN"/>
        </a:p>
      </dgm:t>
    </dgm:pt>
    <dgm:pt modelId="{5614D6F8-0FAB-4777-9530-A1DEA3E533A1}" type="sibTrans" cxnId="{E0F5549E-EF16-477B-9C4C-2A737C80D680}">
      <dgm:prSet/>
      <dgm:spPr/>
      <dgm:t>
        <a:bodyPr/>
        <a:lstStyle/>
        <a:p>
          <a:endParaRPr lang="en-IN"/>
        </a:p>
      </dgm:t>
    </dgm:pt>
    <dgm:pt modelId="{5F9CB353-B632-444B-A078-AB97343A9883}">
      <dgm:prSet custT="1"/>
      <dgm:spPr/>
      <dgm:t>
        <a:bodyPr/>
        <a:lstStyle/>
        <a:p>
          <a:r>
            <a:rPr lang="hi-IN" sz="2800" i="1" dirty="0">
              <a:latin typeface="Kokila" panose="020B0604020202020204" pitchFamily="34" charset="0"/>
              <a:cs typeface="Kokila" panose="020B0604020202020204" pitchFamily="34" charset="0"/>
            </a:rPr>
            <a:t>घ्राणम्</a:t>
          </a:r>
          <a:endParaRPr lang="en-IN" sz="28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41524F9A-573B-415E-9149-BD5F3B0CD4EE}" type="parTrans" cxnId="{AAFDF3E1-911F-4880-8470-24E9DAF53C00}">
      <dgm:prSet/>
      <dgm:spPr/>
      <dgm:t>
        <a:bodyPr/>
        <a:lstStyle/>
        <a:p>
          <a:endParaRPr lang="en-IN"/>
        </a:p>
      </dgm:t>
    </dgm:pt>
    <dgm:pt modelId="{B1278C6C-E9A9-4760-AD67-CB66674BD8FF}" type="sibTrans" cxnId="{AAFDF3E1-911F-4880-8470-24E9DAF53C00}">
      <dgm:prSet/>
      <dgm:spPr/>
      <dgm:t>
        <a:bodyPr/>
        <a:lstStyle/>
        <a:p>
          <a:endParaRPr lang="en-IN"/>
        </a:p>
      </dgm:t>
    </dgm:pt>
    <dgm:pt modelId="{76EE8628-F348-4E76-90AB-9B06880D3DA0}">
      <dgm:prSet custT="1"/>
      <dgm:spPr/>
      <dgm:t>
        <a:bodyPr/>
        <a:lstStyle/>
        <a:p>
          <a:r>
            <a:rPr lang="hi-IN" sz="2800" i="1" dirty="0">
              <a:latin typeface="Kokila" panose="020B0604020202020204" pitchFamily="34" charset="0"/>
              <a:cs typeface="Kokila" panose="020B0604020202020204" pitchFamily="34" charset="0"/>
            </a:rPr>
            <a:t>मुखम्</a:t>
          </a:r>
          <a:endParaRPr lang="en-IN" sz="28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0AD0D0E6-11B0-4AC1-A6CD-50F9792FB3E1}" type="parTrans" cxnId="{60E637E3-4F8F-40BA-9E20-AA0522051ECD}">
      <dgm:prSet/>
      <dgm:spPr/>
      <dgm:t>
        <a:bodyPr/>
        <a:lstStyle/>
        <a:p>
          <a:endParaRPr lang="en-IN"/>
        </a:p>
      </dgm:t>
    </dgm:pt>
    <dgm:pt modelId="{C1CFC244-B5A6-4CD2-81E0-010B8174A2C0}" type="sibTrans" cxnId="{60E637E3-4F8F-40BA-9E20-AA0522051ECD}">
      <dgm:prSet/>
      <dgm:spPr/>
      <dgm:t>
        <a:bodyPr/>
        <a:lstStyle/>
        <a:p>
          <a:endParaRPr lang="en-IN"/>
        </a:p>
      </dgm:t>
    </dgm:pt>
    <dgm:pt modelId="{4EC9B196-4F66-4DD1-A918-627ECFD08B52}" type="pres">
      <dgm:prSet presAssocID="{93BD4DF6-5423-4A5F-9EBC-65AA661AC2B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D5523AA-1FDE-45CD-9913-11190253D10F}" type="pres">
      <dgm:prSet presAssocID="{252C0AA0-C4B3-4C26-A037-0240FE7B607D}" presName="horFlow" presStyleCnt="0"/>
      <dgm:spPr/>
    </dgm:pt>
    <dgm:pt modelId="{AD43BC78-FC1D-4E66-B503-D6DEAB1C1392}" type="pres">
      <dgm:prSet presAssocID="{252C0AA0-C4B3-4C26-A037-0240FE7B607D}" presName="bigChev" presStyleLbl="node1" presStyleIdx="0" presStyleCnt="6"/>
      <dgm:spPr/>
    </dgm:pt>
    <dgm:pt modelId="{7DC41ECC-57B1-40F7-A808-448E3B72A550}" type="pres">
      <dgm:prSet presAssocID="{252C0AA0-C4B3-4C26-A037-0240FE7B607D}" presName="vSp" presStyleCnt="0"/>
      <dgm:spPr/>
    </dgm:pt>
    <dgm:pt modelId="{387C47F1-498C-48AE-B992-9862D7B32D72}" type="pres">
      <dgm:prSet presAssocID="{44E0B9ED-8554-4065-B165-8DB5DE92F35E}" presName="horFlow" presStyleCnt="0"/>
      <dgm:spPr/>
    </dgm:pt>
    <dgm:pt modelId="{77A9ED9D-CE2F-4903-A12A-D8489E90FE21}" type="pres">
      <dgm:prSet presAssocID="{44E0B9ED-8554-4065-B165-8DB5DE92F35E}" presName="bigChev" presStyleLbl="node1" presStyleIdx="1" presStyleCnt="6"/>
      <dgm:spPr/>
    </dgm:pt>
    <dgm:pt modelId="{6A61AC89-E2E1-47DD-BF83-8940407008DF}" type="pres">
      <dgm:prSet presAssocID="{44E0B9ED-8554-4065-B165-8DB5DE92F35E}" presName="vSp" presStyleCnt="0"/>
      <dgm:spPr/>
    </dgm:pt>
    <dgm:pt modelId="{9BFD7CC6-01DF-44AA-ABFD-C83F69481362}" type="pres">
      <dgm:prSet presAssocID="{607CDB8B-C61E-406E-83B3-AE459B231C27}" presName="horFlow" presStyleCnt="0"/>
      <dgm:spPr/>
    </dgm:pt>
    <dgm:pt modelId="{38A5FF2D-C6DA-4506-93B1-1C5D5D51D784}" type="pres">
      <dgm:prSet presAssocID="{607CDB8B-C61E-406E-83B3-AE459B231C27}" presName="bigChev" presStyleLbl="node1" presStyleIdx="2" presStyleCnt="6"/>
      <dgm:spPr/>
    </dgm:pt>
    <dgm:pt modelId="{9D98CD94-964C-4E92-BC95-C6C45D6B28A1}" type="pres">
      <dgm:prSet presAssocID="{607CDB8B-C61E-406E-83B3-AE459B231C27}" presName="vSp" presStyleCnt="0"/>
      <dgm:spPr/>
    </dgm:pt>
    <dgm:pt modelId="{6D059C2C-A7A9-4D53-ADD3-C50C2C28C269}" type="pres">
      <dgm:prSet presAssocID="{C3BA3B2F-3424-4BE3-8E2C-2E3F0E45B9FC}" presName="horFlow" presStyleCnt="0"/>
      <dgm:spPr/>
    </dgm:pt>
    <dgm:pt modelId="{21C6B105-FAC7-47D0-84F7-12A5003391E2}" type="pres">
      <dgm:prSet presAssocID="{C3BA3B2F-3424-4BE3-8E2C-2E3F0E45B9FC}" presName="bigChev" presStyleLbl="node1" presStyleIdx="3" presStyleCnt="6"/>
      <dgm:spPr/>
    </dgm:pt>
    <dgm:pt modelId="{EDAE93C3-DBAC-4E94-BED2-BB59E9DBA1A4}" type="pres">
      <dgm:prSet presAssocID="{C3BA3B2F-3424-4BE3-8E2C-2E3F0E45B9FC}" presName="vSp" presStyleCnt="0"/>
      <dgm:spPr/>
    </dgm:pt>
    <dgm:pt modelId="{AD9A7AD0-93D9-4250-A32E-B4F579354BE4}" type="pres">
      <dgm:prSet presAssocID="{5F9CB353-B632-444B-A078-AB97343A9883}" presName="horFlow" presStyleCnt="0"/>
      <dgm:spPr/>
    </dgm:pt>
    <dgm:pt modelId="{B524772F-C0F1-4A70-BE5D-82BFD8281237}" type="pres">
      <dgm:prSet presAssocID="{5F9CB353-B632-444B-A078-AB97343A9883}" presName="bigChev" presStyleLbl="node1" presStyleIdx="4" presStyleCnt="6"/>
      <dgm:spPr/>
    </dgm:pt>
    <dgm:pt modelId="{DF878F90-E3BE-4F33-BD87-7243CF311666}" type="pres">
      <dgm:prSet presAssocID="{5F9CB353-B632-444B-A078-AB97343A9883}" presName="vSp" presStyleCnt="0"/>
      <dgm:spPr/>
    </dgm:pt>
    <dgm:pt modelId="{3A400C2C-1320-448A-8862-1C87EE25D19A}" type="pres">
      <dgm:prSet presAssocID="{76EE8628-F348-4E76-90AB-9B06880D3DA0}" presName="horFlow" presStyleCnt="0"/>
      <dgm:spPr/>
    </dgm:pt>
    <dgm:pt modelId="{5858C430-CD7E-4E72-82CC-87023602912C}" type="pres">
      <dgm:prSet presAssocID="{76EE8628-F348-4E76-90AB-9B06880D3DA0}" presName="bigChev" presStyleLbl="node1" presStyleIdx="5" presStyleCnt="6"/>
      <dgm:spPr/>
    </dgm:pt>
  </dgm:ptLst>
  <dgm:cxnLst>
    <dgm:cxn modelId="{90AC9304-BAD1-4CF2-9B9B-1657F35C047D}" type="presOf" srcId="{607CDB8B-C61E-406E-83B3-AE459B231C27}" destId="{38A5FF2D-C6DA-4506-93B1-1C5D5D51D784}" srcOrd="0" destOrd="0" presId="urn:microsoft.com/office/officeart/2005/8/layout/lProcess3"/>
    <dgm:cxn modelId="{51636607-E77C-4CED-AA05-47D78F3D3287}" type="presOf" srcId="{C3BA3B2F-3424-4BE3-8E2C-2E3F0E45B9FC}" destId="{21C6B105-FAC7-47D0-84F7-12A5003391E2}" srcOrd="0" destOrd="0" presId="urn:microsoft.com/office/officeart/2005/8/layout/lProcess3"/>
    <dgm:cxn modelId="{76DE4A16-AC96-4A89-B18F-5EFE351182E1}" type="presOf" srcId="{5F9CB353-B632-444B-A078-AB97343A9883}" destId="{B524772F-C0F1-4A70-BE5D-82BFD8281237}" srcOrd="0" destOrd="0" presId="urn:microsoft.com/office/officeart/2005/8/layout/lProcess3"/>
    <dgm:cxn modelId="{02185C26-DE40-42A7-A13C-38D78865EA5F}" type="presOf" srcId="{93BD4DF6-5423-4A5F-9EBC-65AA661AC2B4}" destId="{4EC9B196-4F66-4DD1-A918-627ECFD08B52}" srcOrd="0" destOrd="0" presId="urn:microsoft.com/office/officeart/2005/8/layout/lProcess3"/>
    <dgm:cxn modelId="{A5D3D342-46F9-4572-A700-92C25C4C6A0A}" type="presOf" srcId="{252C0AA0-C4B3-4C26-A037-0240FE7B607D}" destId="{AD43BC78-FC1D-4E66-B503-D6DEAB1C1392}" srcOrd="0" destOrd="0" presId="urn:microsoft.com/office/officeart/2005/8/layout/lProcess3"/>
    <dgm:cxn modelId="{2DCEE54C-A22A-48BF-9421-3D22D922B70B}" type="presOf" srcId="{44E0B9ED-8554-4065-B165-8DB5DE92F35E}" destId="{77A9ED9D-CE2F-4903-A12A-D8489E90FE21}" srcOrd="0" destOrd="0" presId="urn:microsoft.com/office/officeart/2005/8/layout/lProcess3"/>
    <dgm:cxn modelId="{D890BF51-2483-4ABE-A17B-2EE7DB65DBE0}" srcId="{93BD4DF6-5423-4A5F-9EBC-65AA661AC2B4}" destId="{252C0AA0-C4B3-4C26-A037-0240FE7B607D}" srcOrd="0" destOrd="0" parTransId="{4B01DA95-A95F-4733-BF75-113FED9CD862}" sibTransId="{E2D10326-425C-4715-A0E2-12425A1F3DA3}"/>
    <dgm:cxn modelId="{64E61C57-9BBC-4291-AC52-4AB78E2860B3}" type="presOf" srcId="{76EE8628-F348-4E76-90AB-9B06880D3DA0}" destId="{5858C430-CD7E-4E72-82CC-87023602912C}" srcOrd="0" destOrd="0" presId="urn:microsoft.com/office/officeart/2005/8/layout/lProcess3"/>
    <dgm:cxn modelId="{A9078C77-423F-4135-BB59-BEE2B615E764}" srcId="{93BD4DF6-5423-4A5F-9EBC-65AA661AC2B4}" destId="{607CDB8B-C61E-406E-83B3-AE459B231C27}" srcOrd="2" destOrd="0" parTransId="{A7B918BB-C7B3-40B9-A91B-ACC529B7F450}" sibTransId="{323EA781-EF8C-4D55-9F74-906D153B1A5B}"/>
    <dgm:cxn modelId="{E0F5549E-EF16-477B-9C4C-2A737C80D680}" srcId="{93BD4DF6-5423-4A5F-9EBC-65AA661AC2B4}" destId="{C3BA3B2F-3424-4BE3-8E2C-2E3F0E45B9FC}" srcOrd="3" destOrd="0" parTransId="{E09557E6-2AFD-42AE-B59C-699322099D78}" sibTransId="{5614D6F8-0FAB-4777-9530-A1DEA3E533A1}"/>
    <dgm:cxn modelId="{74A1EBA6-D03D-4226-85FC-4AFBEE04F27B}" srcId="{93BD4DF6-5423-4A5F-9EBC-65AA661AC2B4}" destId="{44E0B9ED-8554-4065-B165-8DB5DE92F35E}" srcOrd="1" destOrd="0" parTransId="{4E3F670C-7F54-4A2C-A327-C41CE9878406}" sibTransId="{E92AC332-A369-4FDB-9D15-24B40778E3FB}"/>
    <dgm:cxn modelId="{AAFDF3E1-911F-4880-8470-24E9DAF53C00}" srcId="{93BD4DF6-5423-4A5F-9EBC-65AA661AC2B4}" destId="{5F9CB353-B632-444B-A078-AB97343A9883}" srcOrd="4" destOrd="0" parTransId="{41524F9A-573B-415E-9149-BD5F3B0CD4EE}" sibTransId="{B1278C6C-E9A9-4760-AD67-CB66674BD8FF}"/>
    <dgm:cxn modelId="{60E637E3-4F8F-40BA-9E20-AA0522051ECD}" srcId="{93BD4DF6-5423-4A5F-9EBC-65AA661AC2B4}" destId="{76EE8628-F348-4E76-90AB-9B06880D3DA0}" srcOrd="5" destOrd="0" parTransId="{0AD0D0E6-11B0-4AC1-A6CD-50F9792FB3E1}" sibTransId="{C1CFC244-B5A6-4CD2-81E0-010B8174A2C0}"/>
    <dgm:cxn modelId="{A1C8088F-F6F4-45AC-898F-3FEE990E9537}" type="presParOf" srcId="{4EC9B196-4F66-4DD1-A918-627ECFD08B52}" destId="{6D5523AA-1FDE-45CD-9913-11190253D10F}" srcOrd="0" destOrd="0" presId="urn:microsoft.com/office/officeart/2005/8/layout/lProcess3"/>
    <dgm:cxn modelId="{74EEEF73-3FC8-4550-B30D-1AF7187AA26D}" type="presParOf" srcId="{6D5523AA-1FDE-45CD-9913-11190253D10F}" destId="{AD43BC78-FC1D-4E66-B503-D6DEAB1C1392}" srcOrd="0" destOrd="0" presId="urn:microsoft.com/office/officeart/2005/8/layout/lProcess3"/>
    <dgm:cxn modelId="{586F88FA-3DEA-4A47-80F8-FFF99B96AA85}" type="presParOf" srcId="{4EC9B196-4F66-4DD1-A918-627ECFD08B52}" destId="{7DC41ECC-57B1-40F7-A808-448E3B72A550}" srcOrd="1" destOrd="0" presId="urn:microsoft.com/office/officeart/2005/8/layout/lProcess3"/>
    <dgm:cxn modelId="{858F23FE-286F-459C-809A-8F88BE5E27E2}" type="presParOf" srcId="{4EC9B196-4F66-4DD1-A918-627ECFD08B52}" destId="{387C47F1-498C-48AE-B992-9862D7B32D72}" srcOrd="2" destOrd="0" presId="urn:microsoft.com/office/officeart/2005/8/layout/lProcess3"/>
    <dgm:cxn modelId="{9682F19F-9561-4A81-9FB6-D246E75FC423}" type="presParOf" srcId="{387C47F1-498C-48AE-B992-9862D7B32D72}" destId="{77A9ED9D-CE2F-4903-A12A-D8489E90FE21}" srcOrd="0" destOrd="0" presId="urn:microsoft.com/office/officeart/2005/8/layout/lProcess3"/>
    <dgm:cxn modelId="{6ABCA750-1CE2-4950-8551-CAB9F9B75913}" type="presParOf" srcId="{4EC9B196-4F66-4DD1-A918-627ECFD08B52}" destId="{6A61AC89-E2E1-47DD-BF83-8940407008DF}" srcOrd="3" destOrd="0" presId="urn:microsoft.com/office/officeart/2005/8/layout/lProcess3"/>
    <dgm:cxn modelId="{ABE87618-EB15-407F-8E18-604F865B2250}" type="presParOf" srcId="{4EC9B196-4F66-4DD1-A918-627ECFD08B52}" destId="{9BFD7CC6-01DF-44AA-ABFD-C83F69481362}" srcOrd="4" destOrd="0" presId="urn:microsoft.com/office/officeart/2005/8/layout/lProcess3"/>
    <dgm:cxn modelId="{D663CCFF-1F82-4158-B468-C59F30D4744C}" type="presParOf" srcId="{9BFD7CC6-01DF-44AA-ABFD-C83F69481362}" destId="{38A5FF2D-C6DA-4506-93B1-1C5D5D51D784}" srcOrd="0" destOrd="0" presId="urn:microsoft.com/office/officeart/2005/8/layout/lProcess3"/>
    <dgm:cxn modelId="{8E94C5CF-8AD5-405B-8075-3C529B9CBFBA}" type="presParOf" srcId="{4EC9B196-4F66-4DD1-A918-627ECFD08B52}" destId="{9D98CD94-964C-4E92-BC95-C6C45D6B28A1}" srcOrd="5" destOrd="0" presId="urn:microsoft.com/office/officeart/2005/8/layout/lProcess3"/>
    <dgm:cxn modelId="{D44593F0-890E-4568-A665-F99797F15D44}" type="presParOf" srcId="{4EC9B196-4F66-4DD1-A918-627ECFD08B52}" destId="{6D059C2C-A7A9-4D53-ADD3-C50C2C28C269}" srcOrd="6" destOrd="0" presId="urn:microsoft.com/office/officeart/2005/8/layout/lProcess3"/>
    <dgm:cxn modelId="{2E65CDD6-CB06-44A1-80A1-4F8CE86D2BCD}" type="presParOf" srcId="{6D059C2C-A7A9-4D53-ADD3-C50C2C28C269}" destId="{21C6B105-FAC7-47D0-84F7-12A5003391E2}" srcOrd="0" destOrd="0" presId="urn:microsoft.com/office/officeart/2005/8/layout/lProcess3"/>
    <dgm:cxn modelId="{C000D9B8-AABB-49C5-86AA-0097727BC893}" type="presParOf" srcId="{4EC9B196-4F66-4DD1-A918-627ECFD08B52}" destId="{EDAE93C3-DBAC-4E94-BED2-BB59E9DBA1A4}" srcOrd="7" destOrd="0" presId="urn:microsoft.com/office/officeart/2005/8/layout/lProcess3"/>
    <dgm:cxn modelId="{1B7536B1-A7C3-4240-8C6F-1EC147B581D5}" type="presParOf" srcId="{4EC9B196-4F66-4DD1-A918-627ECFD08B52}" destId="{AD9A7AD0-93D9-4250-A32E-B4F579354BE4}" srcOrd="8" destOrd="0" presId="urn:microsoft.com/office/officeart/2005/8/layout/lProcess3"/>
    <dgm:cxn modelId="{110FAE41-A30D-4FCA-BFB7-E72002F771DE}" type="presParOf" srcId="{AD9A7AD0-93D9-4250-A32E-B4F579354BE4}" destId="{B524772F-C0F1-4A70-BE5D-82BFD8281237}" srcOrd="0" destOrd="0" presId="urn:microsoft.com/office/officeart/2005/8/layout/lProcess3"/>
    <dgm:cxn modelId="{16DBE692-BF25-496C-80CC-6B0F9196E5C8}" type="presParOf" srcId="{4EC9B196-4F66-4DD1-A918-627ECFD08B52}" destId="{DF878F90-E3BE-4F33-BD87-7243CF311666}" srcOrd="9" destOrd="0" presId="urn:microsoft.com/office/officeart/2005/8/layout/lProcess3"/>
    <dgm:cxn modelId="{372ED93B-AE12-4253-80AD-C9C6F3DF9BA7}" type="presParOf" srcId="{4EC9B196-4F66-4DD1-A918-627ECFD08B52}" destId="{3A400C2C-1320-448A-8862-1C87EE25D19A}" srcOrd="10" destOrd="0" presId="urn:microsoft.com/office/officeart/2005/8/layout/lProcess3"/>
    <dgm:cxn modelId="{C6BDA4B7-B29B-49E3-B918-7F49C3FEFCC5}" type="presParOf" srcId="{3A400C2C-1320-448A-8862-1C87EE25D19A}" destId="{5858C430-CD7E-4E72-82CC-87023602912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4D3352-1287-4178-B32B-6C400A43E15A}" type="doc">
      <dgm:prSet loTypeId="urn:microsoft.com/office/officeart/2011/layout/CircleProcess" loCatId="process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44476DEF-13C5-4B67-AE70-A6C3DE6423A8}">
      <dgm:prSet phldrT="[Text]"/>
      <dgm:spPr/>
      <dgm:t>
        <a:bodyPr/>
        <a:lstStyle/>
        <a:p>
          <a:pPr>
            <a:buFontTx/>
            <a:buAutoNum type="arabicPeriod"/>
          </a:pP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1. 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तिथि:</a:t>
          </a:r>
          <a:endParaRPr lang="en-IN" dirty="0"/>
        </a:p>
      </dgm:t>
    </dgm:pt>
    <dgm:pt modelId="{016288C3-410E-4BB7-83B7-7387E30915F5}" type="parTrans" cxnId="{B78ED0BF-FAAB-4F57-B02B-1DCEDBE73B9A}">
      <dgm:prSet/>
      <dgm:spPr/>
      <dgm:t>
        <a:bodyPr/>
        <a:lstStyle/>
        <a:p>
          <a:endParaRPr lang="en-IN"/>
        </a:p>
      </dgm:t>
    </dgm:pt>
    <dgm:pt modelId="{7EE9E48A-A8E0-435E-9780-8C1707D6432F}" type="sibTrans" cxnId="{B78ED0BF-FAAB-4F57-B02B-1DCEDBE73B9A}">
      <dgm:prSet/>
      <dgm:spPr/>
      <dgm:t>
        <a:bodyPr/>
        <a:lstStyle/>
        <a:p>
          <a:endParaRPr lang="en-IN"/>
        </a:p>
      </dgm:t>
    </dgm:pt>
    <dgm:pt modelId="{7875ED31-B55B-48DA-A43E-83A923CE7BD4}">
      <dgm:prSet phldrT="[Text]"/>
      <dgm:spPr/>
      <dgm:t>
        <a:bodyPr/>
        <a:lstStyle/>
        <a:p>
          <a:pPr>
            <a:buFontTx/>
            <a:buAutoNum type="arabicPeriod"/>
          </a:pP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2. 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वासर:</a:t>
          </a:r>
          <a:endParaRPr lang="en-IN" dirty="0"/>
        </a:p>
      </dgm:t>
    </dgm:pt>
    <dgm:pt modelId="{0BC4732F-601F-44B1-90F3-C91A659C9C87}" type="parTrans" cxnId="{EBDED250-1821-4E99-B72D-A14A04DDD3E0}">
      <dgm:prSet/>
      <dgm:spPr/>
      <dgm:t>
        <a:bodyPr/>
        <a:lstStyle/>
        <a:p>
          <a:endParaRPr lang="en-IN"/>
        </a:p>
      </dgm:t>
    </dgm:pt>
    <dgm:pt modelId="{EF16BAA3-7E71-4F20-B91D-0F5347AB0FAB}" type="sibTrans" cxnId="{EBDED250-1821-4E99-B72D-A14A04DDD3E0}">
      <dgm:prSet/>
      <dgm:spPr/>
      <dgm:t>
        <a:bodyPr/>
        <a:lstStyle/>
        <a:p>
          <a:endParaRPr lang="en-IN"/>
        </a:p>
      </dgm:t>
    </dgm:pt>
    <dgm:pt modelId="{BFF5A957-FBF4-43C1-9A40-EDB6203C0E60}">
      <dgm:prSet phldrT="[Text]"/>
      <dgm:spPr/>
      <dgm:t>
        <a:bodyPr/>
        <a:lstStyle/>
        <a:p>
          <a:pPr>
            <a:buFontTx/>
            <a:buAutoNum type="arabicPeriod"/>
          </a:pP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3.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नक्षत्रम्</a:t>
          </a:r>
          <a:endParaRPr lang="en-IN" dirty="0"/>
        </a:p>
      </dgm:t>
    </dgm:pt>
    <dgm:pt modelId="{9646C07F-F22D-4192-8E5E-A70F90F8E96B}" type="parTrans" cxnId="{4F1E1501-D106-4675-8D2B-62F095D6839B}">
      <dgm:prSet/>
      <dgm:spPr/>
      <dgm:t>
        <a:bodyPr/>
        <a:lstStyle/>
        <a:p>
          <a:endParaRPr lang="en-IN"/>
        </a:p>
      </dgm:t>
    </dgm:pt>
    <dgm:pt modelId="{A3017F15-D689-4908-B5D9-289A70541250}" type="sibTrans" cxnId="{4F1E1501-D106-4675-8D2B-62F095D6839B}">
      <dgm:prSet/>
      <dgm:spPr/>
      <dgm:t>
        <a:bodyPr/>
        <a:lstStyle/>
        <a:p>
          <a:endParaRPr lang="en-IN"/>
        </a:p>
      </dgm:t>
    </dgm:pt>
    <dgm:pt modelId="{9FF9781C-9DE7-431B-9BEC-9EF89E52CEEA}">
      <dgm:prSet/>
      <dgm:spPr/>
      <dgm:t>
        <a:bodyPr/>
        <a:lstStyle/>
        <a:p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4. 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योग:</a:t>
          </a:r>
        </a:p>
      </dgm:t>
    </dgm:pt>
    <dgm:pt modelId="{E463C79B-90FD-4A65-9313-5C9E64AF383D}" type="parTrans" cxnId="{543DFD5F-BF52-45EA-9DF7-BA099D6D7E88}">
      <dgm:prSet/>
      <dgm:spPr/>
      <dgm:t>
        <a:bodyPr/>
        <a:lstStyle/>
        <a:p>
          <a:endParaRPr lang="en-IN"/>
        </a:p>
      </dgm:t>
    </dgm:pt>
    <dgm:pt modelId="{D50F53CD-6258-4E57-A319-72DFAD4C074A}" type="sibTrans" cxnId="{543DFD5F-BF52-45EA-9DF7-BA099D6D7E88}">
      <dgm:prSet/>
      <dgm:spPr/>
      <dgm:t>
        <a:bodyPr/>
        <a:lstStyle/>
        <a:p>
          <a:endParaRPr lang="en-IN"/>
        </a:p>
      </dgm:t>
    </dgm:pt>
    <dgm:pt modelId="{A8858FD8-DBC3-4707-BCD9-4C7BDF02E4DD}">
      <dgm:prSet/>
      <dgm:spPr/>
      <dgm:t>
        <a:bodyPr/>
        <a:lstStyle/>
        <a:p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5.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करणम</a:t>
          </a: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्</a:t>
          </a:r>
          <a:endParaRPr lang="en-IN" dirty="0"/>
        </a:p>
      </dgm:t>
    </dgm:pt>
    <dgm:pt modelId="{F4A5687E-B419-4140-B3F0-16A804B863BE}" type="parTrans" cxnId="{9F9336FA-F384-47E9-AC0B-8912224372D1}">
      <dgm:prSet/>
      <dgm:spPr/>
      <dgm:t>
        <a:bodyPr/>
        <a:lstStyle/>
        <a:p>
          <a:endParaRPr lang="en-IN"/>
        </a:p>
      </dgm:t>
    </dgm:pt>
    <dgm:pt modelId="{B4EFE457-DF52-4E8D-89D7-58EC143F16F6}" type="sibTrans" cxnId="{9F9336FA-F384-47E9-AC0B-8912224372D1}">
      <dgm:prSet/>
      <dgm:spPr/>
      <dgm:t>
        <a:bodyPr/>
        <a:lstStyle/>
        <a:p>
          <a:endParaRPr lang="en-IN"/>
        </a:p>
      </dgm:t>
    </dgm:pt>
    <dgm:pt modelId="{D5C731D1-9002-4357-BECB-AC1F9B0E3B8A}" type="pres">
      <dgm:prSet presAssocID="{FE4D3352-1287-4178-B32B-6C400A43E15A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BBE1400-0AA6-444F-857B-D981154FA28B}" type="pres">
      <dgm:prSet presAssocID="{A8858FD8-DBC3-4707-BCD9-4C7BDF02E4DD}" presName="Accent5" presStyleCnt="0"/>
      <dgm:spPr/>
    </dgm:pt>
    <dgm:pt modelId="{414B96A0-DC30-477D-AB25-959141FE47AD}" type="pres">
      <dgm:prSet presAssocID="{A8858FD8-DBC3-4707-BCD9-4C7BDF02E4DD}" presName="Accent" presStyleLbl="node1" presStyleIdx="0" presStyleCnt="5"/>
      <dgm:spPr/>
    </dgm:pt>
    <dgm:pt modelId="{85467C47-0135-4D07-BBB9-5D14EE339C31}" type="pres">
      <dgm:prSet presAssocID="{A8858FD8-DBC3-4707-BCD9-4C7BDF02E4DD}" presName="ParentBackground5" presStyleCnt="0"/>
      <dgm:spPr/>
    </dgm:pt>
    <dgm:pt modelId="{84F57E8B-FAA2-48FF-B56C-B946922C7A93}" type="pres">
      <dgm:prSet presAssocID="{A8858FD8-DBC3-4707-BCD9-4C7BDF02E4DD}" presName="ParentBackground" presStyleLbl="fgAcc1" presStyleIdx="0" presStyleCnt="5"/>
      <dgm:spPr/>
    </dgm:pt>
    <dgm:pt modelId="{FB467ECE-650C-461A-BFAC-56F7BC273456}" type="pres">
      <dgm:prSet presAssocID="{A8858FD8-DBC3-4707-BCD9-4C7BDF02E4DD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5E60CF5-50AF-4090-A5D1-6E835F5EAA18}" type="pres">
      <dgm:prSet presAssocID="{9FF9781C-9DE7-431B-9BEC-9EF89E52CEEA}" presName="Accent4" presStyleCnt="0"/>
      <dgm:spPr/>
    </dgm:pt>
    <dgm:pt modelId="{CD97389B-0807-4B6C-828F-7BFAB3DD4A39}" type="pres">
      <dgm:prSet presAssocID="{9FF9781C-9DE7-431B-9BEC-9EF89E52CEEA}" presName="Accent" presStyleLbl="node1" presStyleIdx="1" presStyleCnt="5"/>
      <dgm:spPr/>
    </dgm:pt>
    <dgm:pt modelId="{A6093949-B28F-4853-8CD0-1DFF657B8293}" type="pres">
      <dgm:prSet presAssocID="{9FF9781C-9DE7-431B-9BEC-9EF89E52CEEA}" presName="ParentBackground4" presStyleCnt="0"/>
      <dgm:spPr/>
    </dgm:pt>
    <dgm:pt modelId="{A0889B15-A651-4763-B94E-94604F5AB365}" type="pres">
      <dgm:prSet presAssocID="{9FF9781C-9DE7-431B-9BEC-9EF89E52CEEA}" presName="ParentBackground" presStyleLbl="fgAcc1" presStyleIdx="1" presStyleCnt="5"/>
      <dgm:spPr/>
    </dgm:pt>
    <dgm:pt modelId="{BD357D14-3175-45C1-81DF-A2D6CB13D4B3}" type="pres">
      <dgm:prSet presAssocID="{9FF9781C-9DE7-431B-9BEC-9EF89E52CEEA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0E076E7-583C-4AB1-92E9-774CB22485DC}" type="pres">
      <dgm:prSet presAssocID="{BFF5A957-FBF4-43C1-9A40-EDB6203C0E60}" presName="Accent3" presStyleCnt="0"/>
      <dgm:spPr/>
    </dgm:pt>
    <dgm:pt modelId="{7E9A7FB5-AB8E-4712-A30A-DDF33A286155}" type="pres">
      <dgm:prSet presAssocID="{BFF5A957-FBF4-43C1-9A40-EDB6203C0E60}" presName="Accent" presStyleLbl="node1" presStyleIdx="2" presStyleCnt="5"/>
      <dgm:spPr/>
    </dgm:pt>
    <dgm:pt modelId="{7F3BCC9A-0F37-4F4E-A7F2-7EA917E2DF9D}" type="pres">
      <dgm:prSet presAssocID="{BFF5A957-FBF4-43C1-9A40-EDB6203C0E60}" presName="ParentBackground3" presStyleCnt="0"/>
      <dgm:spPr/>
    </dgm:pt>
    <dgm:pt modelId="{B88160F8-AF40-45A8-8E1E-E8C0E698A78B}" type="pres">
      <dgm:prSet presAssocID="{BFF5A957-FBF4-43C1-9A40-EDB6203C0E60}" presName="ParentBackground" presStyleLbl="fgAcc1" presStyleIdx="2" presStyleCnt="5"/>
      <dgm:spPr/>
    </dgm:pt>
    <dgm:pt modelId="{6BEFB966-5271-4D5F-BE55-4DC754B6CE35}" type="pres">
      <dgm:prSet presAssocID="{BFF5A957-FBF4-43C1-9A40-EDB6203C0E60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BB666E4-1202-4C0A-8809-8CBC198E8EDF}" type="pres">
      <dgm:prSet presAssocID="{7875ED31-B55B-48DA-A43E-83A923CE7BD4}" presName="Accent2" presStyleCnt="0"/>
      <dgm:spPr/>
    </dgm:pt>
    <dgm:pt modelId="{EE8683B4-91A1-43FF-869B-86897DCB82A7}" type="pres">
      <dgm:prSet presAssocID="{7875ED31-B55B-48DA-A43E-83A923CE7BD4}" presName="Accent" presStyleLbl="node1" presStyleIdx="3" presStyleCnt="5"/>
      <dgm:spPr/>
    </dgm:pt>
    <dgm:pt modelId="{D95392A6-1804-4C6A-92F3-C743DDE09C68}" type="pres">
      <dgm:prSet presAssocID="{7875ED31-B55B-48DA-A43E-83A923CE7BD4}" presName="ParentBackground2" presStyleCnt="0"/>
      <dgm:spPr/>
    </dgm:pt>
    <dgm:pt modelId="{AF785D9C-1D15-4A05-A8A1-5CBDB1D19BE2}" type="pres">
      <dgm:prSet presAssocID="{7875ED31-B55B-48DA-A43E-83A923CE7BD4}" presName="ParentBackground" presStyleLbl="fgAcc1" presStyleIdx="3" presStyleCnt="5"/>
      <dgm:spPr/>
    </dgm:pt>
    <dgm:pt modelId="{B9DE82C4-EF93-4622-B9B3-9E6E722C0221}" type="pres">
      <dgm:prSet presAssocID="{7875ED31-B55B-48DA-A43E-83A923CE7BD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397A532-98D6-4AD4-AC41-E23B17FF60E4}" type="pres">
      <dgm:prSet presAssocID="{44476DEF-13C5-4B67-AE70-A6C3DE6423A8}" presName="Accent1" presStyleCnt="0"/>
      <dgm:spPr/>
    </dgm:pt>
    <dgm:pt modelId="{2D7D224D-41B5-4D2F-907A-10D1C1DF3890}" type="pres">
      <dgm:prSet presAssocID="{44476DEF-13C5-4B67-AE70-A6C3DE6423A8}" presName="Accent" presStyleLbl="node1" presStyleIdx="4" presStyleCnt="5"/>
      <dgm:spPr/>
    </dgm:pt>
    <dgm:pt modelId="{ABEFC815-F6E7-447B-B2C7-2AFB3B41CD84}" type="pres">
      <dgm:prSet presAssocID="{44476DEF-13C5-4B67-AE70-A6C3DE6423A8}" presName="ParentBackground1" presStyleCnt="0"/>
      <dgm:spPr/>
    </dgm:pt>
    <dgm:pt modelId="{BB5EA7A4-281A-4F9B-883A-9968D7ED5AEE}" type="pres">
      <dgm:prSet presAssocID="{44476DEF-13C5-4B67-AE70-A6C3DE6423A8}" presName="ParentBackground" presStyleLbl="fgAcc1" presStyleIdx="4" presStyleCnt="5"/>
      <dgm:spPr/>
    </dgm:pt>
    <dgm:pt modelId="{13F1E81D-5CB8-490E-A46E-C19A71F9DF2F}" type="pres">
      <dgm:prSet presAssocID="{44476DEF-13C5-4B67-AE70-A6C3DE6423A8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4F1E1501-D106-4675-8D2B-62F095D6839B}" srcId="{FE4D3352-1287-4178-B32B-6C400A43E15A}" destId="{BFF5A957-FBF4-43C1-9A40-EDB6203C0E60}" srcOrd="2" destOrd="0" parTransId="{9646C07F-F22D-4192-8E5E-A70F90F8E96B}" sibTransId="{A3017F15-D689-4908-B5D9-289A70541250}"/>
    <dgm:cxn modelId="{8589C728-0038-4532-A166-922AB976AEEC}" type="presOf" srcId="{9FF9781C-9DE7-431B-9BEC-9EF89E52CEEA}" destId="{A0889B15-A651-4763-B94E-94604F5AB365}" srcOrd="0" destOrd="0" presId="urn:microsoft.com/office/officeart/2011/layout/CircleProcess"/>
    <dgm:cxn modelId="{543DFD5F-BF52-45EA-9DF7-BA099D6D7E88}" srcId="{FE4D3352-1287-4178-B32B-6C400A43E15A}" destId="{9FF9781C-9DE7-431B-9BEC-9EF89E52CEEA}" srcOrd="3" destOrd="0" parTransId="{E463C79B-90FD-4A65-9313-5C9E64AF383D}" sibTransId="{D50F53CD-6258-4E57-A319-72DFAD4C074A}"/>
    <dgm:cxn modelId="{C4476244-309D-4638-AE93-8D60037D17A4}" type="presOf" srcId="{44476DEF-13C5-4B67-AE70-A6C3DE6423A8}" destId="{13F1E81D-5CB8-490E-A46E-C19A71F9DF2F}" srcOrd="1" destOrd="0" presId="urn:microsoft.com/office/officeart/2011/layout/CircleProcess"/>
    <dgm:cxn modelId="{EBDED250-1821-4E99-B72D-A14A04DDD3E0}" srcId="{FE4D3352-1287-4178-B32B-6C400A43E15A}" destId="{7875ED31-B55B-48DA-A43E-83A923CE7BD4}" srcOrd="1" destOrd="0" parTransId="{0BC4732F-601F-44B1-90F3-C91A659C9C87}" sibTransId="{EF16BAA3-7E71-4F20-B91D-0F5347AB0FAB}"/>
    <dgm:cxn modelId="{CBFB8E55-B794-446E-ADD6-C8F16E76E6FD}" type="presOf" srcId="{A8858FD8-DBC3-4707-BCD9-4C7BDF02E4DD}" destId="{84F57E8B-FAA2-48FF-B56C-B946922C7A93}" srcOrd="0" destOrd="0" presId="urn:microsoft.com/office/officeart/2011/layout/CircleProcess"/>
    <dgm:cxn modelId="{2584B688-715E-487C-869A-E5926026E78F}" type="presOf" srcId="{FE4D3352-1287-4178-B32B-6C400A43E15A}" destId="{D5C731D1-9002-4357-BECB-AC1F9B0E3B8A}" srcOrd="0" destOrd="0" presId="urn:microsoft.com/office/officeart/2011/layout/CircleProcess"/>
    <dgm:cxn modelId="{1154FDA5-BF38-4CB4-851E-F4657AE1C684}" type="presOf" srcId="{9FF9781C-9DE7-431B-9BEC-9EF89E52CEEA}" destId="{BD357D14-3175-45C1-81DF-A2D6CB13D4B3}" srcOrd="1" destOrd="0" presId="urn:microsoft.com/office/officeart/2011/layout/CircleProcess"/>
    <dgm:cxn modelId="{62EA29B6-D82D-4864-A519-3C4354EA270C}" type="presOf" srcId="{7875ED31-B55B-48DA-A43E-83A923CE7BD4}" destId="{B9DE82C4-EF93-4622-B9B3-9E6E722C0221}" srcOrd="1" destOrd="0" presId="urn:microsoft.com/office/officeart/2011/layout/CircleProcess"/>
    <dgm:cxn modelId="{4EF4C2BB-F99D-4F0D-86D1-6EC042EDD682}" type="presOf" srcId="{A8858FD8-DBC3-4707-BCD9-4C7BDF02E4DD}" destId="{FB467ECE-650C-461A-BFAC-56F7BC273456}" srcOrd="1" destOrd="0" presId="urn:microsoft.com/office/officeart/2011/layout/CircleProcess"/>
    <dgm:cxn modelId="{AAD9A0BC-BE24-4B92-AEE2-76E17B7A0494}" type="presOf" srcId="{BFF5A957-FBF4-43C1-9A40-EDB6203C0E60}" destId="{B88160F8-AF40-45A8-8E1E-E8C0E698A78B}" srcOrd="0" destOrd="0" presId="urn:microsoft.com/office/officeart/2011/layout/CircleProcess"/>
    <dgm:cxn modelId="{B78ED0BF-FAAB-4F57-B02B-1DCEDBE73B9A}" srcId="{FE4D3352-1287-4178-B32B-6C400A43E15A}" destId="{44476DEF-13C5-4B67-AE70-A6C3DE6423A8}" srcOrd="0" destOrd="0" parTransId="{016288C3-410E-4BB7-83B7-7387E30915F5}" sibTransId="{7EE9E48A-A8E0-435E-9780-8C1707D6432F}"/>
    <dgm:cxn modelId="{81A9BAEA-4DB1-41DC-9590-052101DF56D7}" type="presOf" srcId="{BFF5A957-FBF4-43C1-9A40-EDB6203C0E60}" destId="{6BEFB966-5271-4D5F-BE55-4DC754B6CE35}" srcOrd="1" destOrd="0" presId="urn:microsoft.com/office/officeart/2011/layout/CircleProcess"/>
    <dgm:cxn modelId="{4B03DCF2-0EF6-41D4-BA39-F8B957639EC7}" type="presOf" srcId="{7875ED31-B55B-48DA-A43E-83A923CE7BD4}" destId="{AF785D9C-1D15-4A05-A8A1-5CBDB1D19BE2}" srcOrd="0" destOrd="0" presId="urn:microsoft.com/office/officeart/2011/layout/CircleProcess"/>
    <dgm:cxn modelId="{9F9336FA-F384-47E9-AC0B-8912224372D1}" srcId="{FE4D3352-1287-4178-B32B-6C400A43E15A}" destId="{A8858FD8-DBC3-4707-BCD9-4C7BDF02E4DD}" srcOrd="4" destOrd="0" parTransId="{F4A5687E-B419-4140-B3F0-16A804B863BE}" sibTransId="{B4EFE457-DF52-4E8D-89D7-58EC143F16F6}"/>
    <dgm:cxn modelId="{83F377FE-39BB-40A2-9AFA-31C85D69D996}" type="presOf" srcId="{44476DEF-13C5-4B67-AE70-A6C3DE6423A8}" destId="{BB5EA7A4-281A-4F9B-883A-9968D7ED5AEE}" srcOrd="0" destOrd="0" presId="urn:microsoft.com/office/officeart/2011/layout/CircleProcess"/>
    <dgm:cxn modelId="{7BFB5E01-65A1-40F2-9C04-A1A4BC59F7C8}" type="presParOf" srcId="{D5C731D1-9002-4357-BECB-AC1F9B0E3B8A}" destId="{DBBE1400-0AA6-444F-857B-D981154FA28B}" srcOrd="0" destOrd="0" presId="urn:microsoft.com/office/officeart/2011/layout/CircleProcess"/>
    <dgm:cxn modelId="{3477A619-BD6F-42AB-87FE-6E8B3F35C072}" type="presParOf" srcId="{DBBE1400-0AA6-444F-857B-D981154FA28B}" destId="{414B96A0-DC30-477D-AB25-959141FE47AD}" srcOrd="0" destOrd="0" presId="urn:microsoft.com/office/officeart/2011/layout/CircleProcess"/>
    <dgm:cxn modelId="{1885B6B9-74D5-45B6-B621-D180706F0ECD}" type="presParOf" srcId="{D5C731D1-9002-4357-BECB-AC1F9B0E3B8A}" destId="{85467C47-0135-4D07-BBB9-5D14EE339C31}" srcOrd="1" destOrd="0" presId="urn:microsoft.com/office/officeart/2011/layout/CircleProcess"/>
    <dgm:cxn modelId="{DF6149B3-5136-4E15-808F-01B7ED4E7639}" type="presParOf" srcId="{85467C47-0135-4D07-BBB9-5D14EE339C31}" destId="{84F57E8B-FAA2-48FF-B56C-B946922C7A93}" srcOrd="0" destOrd="0" presId="urn:microsoft.com/office/officeart/2011/layout/CircleProcess"/>
    <dgm:cxn modelId="{EFADD11B-F41B-4F88-A8AE-6BDA8062EFCE}" type="presParOf" srcId="{D5C731D1-9002-4357-BECB-AC1F9B0E3B8A}" destId="{FB467ECE-650C-461A-BFAC-56F7BC273456}" srcOrd="2" destOrd="0" presId="urn:microsoft.com/office/officeart/2011/layout/CircleProcess"/>
    <dgm:cxn modelId="{79536A1D-DAAE-4448-9C3D-9A7A4D6F825D}" type="presParOf" srcId="{D5C731D1-9002-4357-BECB-AC1F9B0E3B8A}" destId="{35E60CF5-50AF-4090-A5D1-6E835F5EAA18}" srcOrd="3" destOrd="0" presId="urn:microsoft.com/office/officeart/2011/layout/CircleProcess"/>
    <dgm:cxn modelId="{DAFF5F8B-AF44-4F93-B5A3-85C3495748FC}" type="presParOf" srcId="{35E60CF5-50AF-4090-A5D1-6E835F5EAA18}" destId="{CD97389B-0807-4B6C-828F-7BFAB3DD4A39}" srcOrd="0" destOrd="0" presId="urn:microsoft.com/office/officeart/2011/layout/CircleProcess"/>
    <dgm:cxn modelId="{40CBF974-31BB-447F-B06E-48B50D804AF9}" type="presParOf" srcId="{D5C731D1-9002-4357-BECB-AC1F9B0E3B8A}" destId="{A6093949-B28F-4853-8CD0-1DFF657B8293}" srcOrd="4" destOrd="0" presId="urn:microsoft.com/office/officeart/2011/layout/CircleProcess"/>
    <dgm:cxn modelId="{46C875F2-660F-4C25-A54D-466C9CAA4D8F}" type="presParOf" srcId="{A6093949-B28F-4853-8CD0-1DFF657B8293}" destId="{A0889B15-A651-4763-B94E-94604F5AB365}" srcOrd="0" destOrd="0" presId="urn:microsoft.com/office/officeart/2011/layout/CircleProcess"/>
    <dgm:cxn modelId="{99CDECE0-D10F-4EC2-BF8B-E51EC8F5D24D}" type="presParOf" srcId="{D5C731D1-9002-4357-BECB-AC1F9B0E3B8A}" destId="{BD357D14-3175-45C1-81DF-A2D6CB13D4B3}" srcOrd="5" destOrd="0" presId="urn:microsoft.com/office/officeart/2011/layout/CircleProcess"/>
    <dgm:cxn modelId="{8AD7FEE5-542A-41B4-81D8-EA76EAFD6FEB}" type="presParOf" srcId="{D5C731D1-9002-4357-BECB-AC1F9B0E3B8A}" destId="{90E076E7-583C-4AB1-92E9-774CB22485DC}" srcOrd="6" destOrd="0" presId="urn:microsoft.com/office/officeart/2011/layout/CircleProcess"/>
    <dgm:cxn modelId="{7B80BADC-A857-4656-A7EF-10C115375885}" type="presParOf" srcId="{90E076E7-583C-4AB1-92E9-774CB22485DC}" destId="{7E9A7FB5-AB8E-4712-A30A-DDF33A286155}" srcOrd="0" destOrd="0" presId="urn:microsoft.com/office/officeart/2011/layout/CircleProcess"/>
    <dgm:cxn modelId="{58DDD686-647C-4B39-8771-0B2AA8350BAB}" type="presParOf" srcId="{D5C731D1-9002-4357-BECB-AC1F9B0E3B8A}" destId="{7F3BCC9A-0F37-4F4E-A7F2-7EA917E2DF9D}" srcOrd="7" destOrd="0" presId="urn:microsoft.com/office/officeart/2011/layout/CircleProcess"/>
    <dgm:cxn modelId="{A6369BFE-5405-458D-A945-32C1473B1E79}" type="presParOf" srcId="{7F3BCC9A-0F37-4F4E-A7F2-7EA917E2DF9D}" destId="{B88160F8-AF40-45A8-8E1E-E8C0E698A78B}" srcOrd="0" destOrd="0" presId="urn:microsoft.com/office/officeart/2011/layout/CircleProcess"/>
    <dgm:cxn modelId="{7DDF3A79-7361-43AC-A0D8-5724561C317E}" type="presParOf" srcId="{D5C731D1-9002-4357-BECB-AC1F9B0E3B8A}" destId="{6BEFB966-5271-4D5F-BE55-4DC754B6CE35}" srcOrd="8" destOrd="0" presId="urn:microsoft.com/office/officeart/2011/layout/CircleProcess"/>
    <dgm:cxn modelId="{B08801B8-3471-4672-AECB-8F4E94FBE97A}" type="presParOf" srcId="{D5C731D1-9002-4357-BECB-AC1F9B0E3B8A}" destId="{9BB666E4-1202-4C0A-8809-8CBC198E8EDF}" srcOrd="9" destOrd="0" presId="urn:microsoft.com/office/officeart/2011/layout/CircleProcess"/>
    <dgm:cxn modelId="{23A347CF-F86C-4E45-8387-DB9A019EE0BE}" type="presParOf" srcId="{9BB666E4-1202-4C0A-8809-8CBC198E8EDF}" destId="{EE8683B4-91A1-43FF-869B-86897DCB82A7}" srcOrd="0" destOrd="0" presId="urn:microsoft.com/office/officeart/2011/layout/CircleProcess"/>
    <dgm:cxn modelId="{482C43DA-9916-4C2E-BBDF-A2569ADB640E}" type="presParOf" srcId="{D5C731D1-9002-4357-BECB-AC1F9B0E3B8A}" destId="{D95392A6-1804-4C6A-92F3-C743DDE09C68}" srcOrd="10" destOrd="0" presId="urn:microsoft.com/office/officeart/2011/layout/CircleProcess"/>
    <dgm:cxn modelId="{4BE3333B-9979-44C8-B558-4015AABCCF0E}" type="presParOf" srcId="{D95392A6-1804-4C6A-92F3-C743DDE09C68}" destId="{AF785D9C-1D15-4A05-A8A1-5CBDB1D19BE2}" srcOrd="0" destOrd="0" presId="urn:microsoft.com/office/officeart/2011/layout/CircleProcess"/>
    <dgm:cxn modelId="{EFA6F552-66E2-4D21-AD8B-16D4E623646B}" type="presParOf" srcId="{D5C731D1-9002-4357-BECB-AC1F9B0E3B8A}" destId="{B9DE82C4-EF93-4622-B9B3-9E6E722C0221}" srcOrd="11" destOrd="0" presId="urn:microsoft.com/office/officeart/2011/layout/CircleProcess"/>
    <dgm:cxn modelId="{0B8F5D09-F9CC-4B96-9B21-098B47B76AD7}" type="presParOf" srcId="{D5C731D1-9002-4357-BECB-AC1F9B0E3B8A}" destId="{B397A532-98D6-4AD4-AC41-E23B17FF60E4}" srcOrd="12" destOrd="0" presId="urn:microsoft.com/office/officeart/2011/layout/CircleProcess"/>
    <dgm:cxn modelId="{654ECEF4-C5B8-4B09-9FCA-EEDCA28278C7}" type="presParOf" srcId="{B397A532-98D6-4AD4-AC41-E23B17FF60E4}" destId="{2D7D224D-41B5-4D2F-907A-10D1C1DF3890}" srcOrd="0" destOrd="0" presId="urn:microsoft.com/office/officeart/2011/layout/CircleProcess"/>
    <dgm:cxn modelId="{06657F2A-6C0A-428A-BE81-CBBB9383C62B}" type="presParOf" srcId="{D5C731D1-9002-4357-BECB-AC1F9B0E3B8A}" destId="{ABEFC815-F6E7-447B-B2C7-2AFB3B41CD84}" srcOrd="13" destOrd="0" presId="urn:microsoft.com/office/officeart/2011/layout/CircleProcess"/>
    <dgm:cxn modelId="{E099A7DE-E9BA-4467-BA9A-A04B906A0289}" type="presParOf" srcId="{ABEFC815-F6E7-447B-B2C7-2AFB3B41CD84}" destId="{BB5EA7A4-281A-4F9B-883A-9968D7ED5AEE}" srcOrd="0" destOrd="0" presId="urn:microsoft.com/office/officeart/2011/layout/CircleProcess"/>
    <dgm:cxn modelId="{4E2E1402-308A-432B-876B-86B931E3E952}" type="presParOf" srcId="{D5C731D1-9002-4357-BECB-AC1F9B0E3B8A}" destId="{13F1E81D-5CB8-490E-A46E-C19A71F9DF2F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81F724-D933-48F6-B8F1-597087D65527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F62F94A4-B233-46D7-B346-4AE633F386CA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१. बव: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A251D1DC-8AC8-4870-8F45-75C47F9CF269}" type="parTrans" cxnId="{65489371-42FC-4526-8952-A633E0C76280}">
      <dgm:prSet/>
      <dgm:spPr/>
      <dgm:t>
        <a:bodyPr/>
        <a:lstStyle/>
        <a:p>
          <a:endParaRPr lang="en-IN"/>
        </a:p>
      </dgm:t>
    </dgm:pt>
    <dgm:pt modelId="{61FAAEE0-DEAE-4B0F-AF12-0ABDE34E09DC}" type="sibTrans" cxnId="{65489371-42FC-4526-8952-A633E0C76280}">
      <dgm:prSet/>
      <dgm:spPr/>
      <dgm:t>
        <a:bodyPr/>
        <a:lstStyle/>
        <a:p>
          <a:endParaRPr lang="en-IN"/>
        </a:p>
      </dgm:t>
    </dgm:pt>
    <dgm:pt modelId="{11DD72A0-1C6F-489F-843A-85E280106961}">
      <dgm:prSet custT="1"/>
      <dgm:spPr/>
      <dgm:t>
        <a:bodyPr/>
        <a:lstStyle/>
        <a:p>
          <a:r>
            <a:rPr lang="hi-IN" sz="1500" i="1" dirty="0"/>
            <a:t>२</a:t>
          </a:r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. बालव</a:t>
          </a:r>
          <a:r>
            <a:rPr lang="hi-IN" sz="1500" i="1" dirty="0"/>
            <a:t>:</a:t>
          </a:r>
          <a:endParaRPr lang="en-IN" sz="1500" dirty="0"/>
        </a:p>
      </dgm:t>
    </dgm:pt>
    <dgm:pt modelId="{1A7C8F51-3FF5-4996-948B-7DFE34406E77}" type="parTrans" cxnId="{07EAF396-295E-4761-90D2-9C51B42B18E8}">
      <dgm:prSet/>
      <dgm:spPr/>
      <dgm:t>
        <a:bodyPr/>
        <a:lstStyle/>
        <a:p>
          <a:endParaRPr lang="en-IN"/>
        </a:p>
      </dgm:t>
    </dgm:pt>
    <dgm:pt modelId="{7022329B-0B1F-4D27-9CB2-684A6983EF2E}" type="sibTrans" cxnId="{07EAF396-295E-4761-90D2-9C51B42B18E8}">
      <dgm:prSet/>
      <dgm:spPr/>
      <dgm:t>
        <a:bodyPr/>
        <a:lstStyle/>
        <a:p>
          <a:endParaRPr lang="en-IN"/>
        </a:p>
      </dgm:t>
    </dgm:pt>
    <dgm:pt modelId="{DA5DF220-F505-49BB-93C4-E9DC1E3F1AC2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३. कौलव</a:t>
          </a:r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0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F519374F-0CF1-43B8-8AE6-8881C567CBB7}" type="parTrans" cxnId="{96468703-E04A-4E41-823F-8C2E09734AF5}">
      <dgm:prSet/>
      <dgm:spPr/>
      <dgm:t>
        <a:bodyPr/>
        <a:lstStyle/>
        <a:p>
          <a:endParaRPr lang="en-IN"/>
        </a:p>
      </dgm:t>
    </dgm:pt>
    <dgm:pt modelId="{7AD1ADAB-EC9C-4BB3-A05F-F2790C4A7E45}" type="sibTrans" cxnId="{96468703-E04A-4E41-823F-8C2E09734AF5}">
      <dgm:prSet/>
      <dgm:spPr/>
      <dgm:t>
        <a:bodyPr/>
        <a:lstStyle/>
        <a:p>
          <a:endParaRPr lang="en-IN"/>
        </a:p>
      </dgm:t>
    </dgm:pt>
    <dgm:pt modelId="{90930D10-9E2C-4745-A0CD-07D2E62FC927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४. तैतिल: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F3803432-0E84-4678-8EE0-43641D1459D9}" type="parTrans" cxnId="{0DC74AA9-5D69-42CB-ACDC-8461676C46A0}">
      <dgm:prSet/>
      <dgm:spPr/>
      <dgm:t>
        <a:bodyPr/>
        <a:lstStyle/>
        <a:p>
          <a:endParaRPr lang="en-IN"/>
        </a:p>
      </dgm:t>
    </dgm:pt>
    <dgm:pt modelId="{C818B3FD-1584-4C01-84DF-0D7FD3F04207}" type="sibTrans" cxnId="{0DC74AA9-5D69-42CB-ACDC-8461676C46A0}">
      <dgm:prSet/>
      <dgm:spPr/>
      <dgm:t>
        <a:bodyPr/>
        <a:lstStyle/>
        <a:p>
          <a:endParaRPr lang="en-IN"/>
        </a:p>
      </dgm:t>
    </dgm:pt>
    <dgm:pt modelId="{A9BD5362-74F4-4849-BDE0-90A312908A6A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५.</a:t>
          </a:r>
          <a:r>
            <a:rPr lang="sa-IN" sz="2400" i="1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गर: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1E1E0750-CE9D-42D9-90FD-B3D9FE8E69FA}" type="parTrans" cxnId="{0FDD2D3D-1F9A-4366-972E-B60E847FCC19}">
      <dgm:prSet/>
      <dgm:spPr/>
      <dgm:t>
        <a:bodyPr/>
        <a:lstStyle/>
        <a:p>
          <a:endParaRPr lang="en-IN"/>
        </a:p>
      </dgm:t>
    </dgm:pt>
    <dgm:pt modelId="{9BC7F0E4-4D56-4857-9C22-A3699861D515}" type="sibTrans" cxnId="{0FDD2D3D-1F9A-4366-972E-B60E847FCC19}">
      <dgm:prSet/>
      <dgm:spPr/>
      <dgm:t>
        <a:bodyPr/>
        <a:lstStyle/>
        <a:p>
          <a:endParaRPr lang="en-IN"/>
        </a:p>
      </dgm:t>
    </dgm:pt>
    <dgm:pt modelId="{8A488318-DFE2-4436-BFBC-63CCDC12FB96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६. वणिज: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54E19DAA-2C75-421F-B4D7-08399BAE5A40}" type="parTrans" cxnId="{E33122B2-D5BC-4EB9-8D55-67EEA95FF304}">
      <dgm:prSet/>
      <dgm:spPr/>
      <dgm:t>
        <a:bodyPr/>
        <a:lstStyle/>
        <a:p>
          <a:endParaRPr lang="en-IN"/>
        </a:p>
      </dgm:t>
    </dgm:pt>
    <dgm:pt modelId="{DDEBD97B-35AD-4F6F-98FF-FE986AAE9349}" type="sibTrans" cxnId="{E33122B2-D5BC-4EB9-8D55-67EEA95FF304}">
      <dgm:prSet/>
      <dgm:spPr/>
      <dgm:t>
        <a:bodyPr/>
        <a:lstStyle/>
        <a:p>
          <a:endParaRPr lang="en-IN"/>
        </a:p>
      </dgm:t>
    </dgm:pt>
    <dgm:pt modelId="{95721DFC-D807-4320-AAC9-FCEE2E8B3EE0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७. विष्टि: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4E769935-08DD-49C2-BD71-6D455DC4D280}" type="parTrans" cxnId="{D7F792BD-9B31-4592-AE2A-64D6A0B66CCB}">
      <dgm:prSet/>
      <dgm:spPr/>
      <dgm:t>
        <a:bodyPr/>
        <a:lstStyle/>
        <a:p>
          <a:endParaRPr lang="en-IN"/>
        </a:p>
      </dgm:t>
    </dgm:pt>
    <dgm:pt modelId="{C67A74E9-0F55-41CD-87FA-2C54F602D0B3}" type="sibTrans" cxnId="{D7F792BD-9B31-4592-AE2A-64D6A0B66CCB}">
      <dgm:prSet/>
      <dgm:spPr/>
      <dgm:t>
        <a:bodyPr/>
        <a:lstStyle/>
        <a:p>
          <a:endParaRPr lang="en-IN"/>
        </a:p>
      </dgm:t>
    </dgm:pt>
    <dgm:pt modelId="{0AFE4C26-D3B1-40FA-BEBD-7595E55A5998}" type="pres">
      <dgm:prSet presAssocID="{DE81F724-D933-48F6-B8F1-597087D65527}" presName="Name0" presStyleCnt="0">
        <dgm:presLayoutVars>
          <dgm:dir/>
          <dgm:animLvl val="lvl"/>
          <dgm:resizeHandles val="exact"/>
        </dgm:presLayoutVars>
      </dgm:prSet>
      <dgm:spPr/>
    </dgm:pt>
    <dgm:pt modelId="{5EE1BF58-D2AA-4892-BA31-DE1030AF4FD4}" type="pres">
      <dgm:prSet presAssocID="{F62F94A4-B233-46D7-B346-4AE633F386CA}" presName="linNode" presStyleCnt="0"/>
      <dgm:spPr/>
    </dgm:pt>
    <dgm:pt modelId="{6775915D-151C-4B6D-9C07-4759A9D2FEEC}" type="pres">
      <dgm:prSet presAssocID="{F62F94A4-B233-46D7-B346-4AE633F386CA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818D357B-BF38-4CA7-A8C8-A9F392A202E5}" type="pres">
      <dgm:prSet presAssocID="{61FAAEE0-DEAE-4B0F-AF12-0ABDE34E09DC}" presName="sp" presStyleCnt="0"/>
      <dgm:spPr/>
    </dgm:pt>
    <dgm:pt modelId="{9EC13E9E-64B4-4C49-99D5-02EFF1DE1319}" type="pres">
      <dgm:prSet presAssocID="{11DD72A0-1C6F-489F-843A-85E280106961}" presName="linNode" presStyleCnt="0"/>
      <dgm:spPr/>
    </dgm:pt>
    <dgm:pt modelId="{178FDE5D-F85B-4BB0-835C-5677F5CAB68A}" type="pres">
      <dgm:prSet presAssocID="{11DD72A0-1C6F-489F-843A-85E280106961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573D8A62-D8C9-4A13-9EE5-67B729C45736}" type="pres">
      <dgm:prSet presAssocID="{7022329B-0B1F-4D27-9CB2-684A6983EF2E}" presName="sp" presStyleCnt="0"/>
      <dgm:spPr/>
    </dgm:pt>
    <dgm:pt modelId="{5DF39531-ACDA-4D80-89FE-B5B4A7493ED6}" type="pres">
      <dgm:prSet presAssocID="{DA5DF220-F505-49BB-93C4-E9DC1E3F1AC2}" presName="linNode" presStyleCnt="0"/>
      <dgm:spPr/>
    </dgm:pt>
    <dgm:pt modelId="{C3744FC4-A515-4E55-A736-E26EAD24E488}" type="pres">
      <dgm:prSet presAssocID="{DA5DF220-F505-49BB-93C4-E9DC1E3F1AC2}" presName="parentText" presStyleLbl="node1" presStyleIdx="2" presStyleCnt="7">
        <dgm:presLayoutVars>
          <dgm:chMax val="1"/>
          <dgm:bulletEnabled val="1"/>
        </dgm:presLayoutVars>
      </dgm:prSet>
      <dgm:spPr/>
    </dgm:pt>
    <dgm:pt modelId="{8B37C4AB-302B-4315-86EF-6FE675DE8984}" type="pres">
      <dgm:prSet presAssocID="{7AD1ADAB-EC9C-4BB3-A05F-F2790C4A7E45}" presName="sp" presStyleCnt="0"/>
      <dgm:spPr/>
    </dgm:pt>
    <dgm:pt modelId="{FAB8FBBD-D7C1-41AF-AF14-98BFE5FB9331}" type="pres">
      <dgm:prSet presAssocID="{90930D10-9E2C-4745-A0CD-07D2E62FC927}" presName="linNode" presStyleCnt="0"/>
      <dgm:spPr/>
    </dgm:pt>
    <dgm:pt modelId="{BBD935D9-7839-4765-A426-E103F8E6CC36}" type="pres">
      <dgm:prSet presAssocID="{90930D10-9E2C-4745-A0CD-07D2E62FC927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3FA5428F-C70E-4E15-9E66-A7ECD96D9A8A}" type="pres">
      <dgm:prSet presAssocID="{C818B3FD-1584-4C01-84DF-0D7FD3F04207}" presName="sp" presStyleCnt="0"/>
      <dgm:spPr/>
    </dgm:pt>
    <dgm:pt modelId="{1F114605-7E8E-4ADA-8EAC-FCEE8DCD8584}" type="pres">
      <dgm:prSet presAssocID="{A9BD5362-74F4-4849-BDE0-90A312908A6A}" presName="linNode" presStyleCnt="0"/>
      <dgm:spPr/>
    </dgm:pt>
    <dgm:pt modelId="{47EC5495-5C1D-4EA8-B84F-AE96EF63981B}" type="pres">
      <dgm:prSet presAssocID="{A9BD5362-74F4-4849-BDE0-90A312908A6A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49C244CE-0191-40C9-9B1E-B9307DC454B1}" type="pres">
      <dgm:prSet presAssocID="{9BC7F0E4-4D56-4857-9C22-A3699861D515}" presName="sp" presStyleCnt="0"/>
      <dgm:spPr/>
    </dgm:pt>
    <dgm:pt modelId="{C4279524-08F2-4166-B9B6-664C94A27404}" type="pres">
      <dgm:prSet presAssocID="{8A488318-DFE2-4436-BFBC-63CCDC12FB96}" presName="linNode" presStyleCnt="0"/>
      <dgm:spPr/>
    </dgm:pt>
    <dgm:pt modelId="{CB96DF30-A56B-4DCD-86B5-09BF483E7425}" type="pres">
      <dgm:prSet presAssocID="{8A488318-DFE2-4436-BFBC-63CCDC12FB96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4D61A903-BAB8-4512-97E4-B4B2893EF7AB}" type="pres">
      <dgm:prSet presAssocID="{DDEBD97B-35AD-4F6F-98FF-FE986AAE9349}" presName="sp" presStyleCnt="0"/>
      <dgm:spPr/>
    </dgm:pt>
    <dgm:pt modelId="{2F90DA9E-116A-4DB3-96CA-7ED8A14AB16A}" type="pres">
      <dgm:prSet presAssocID="{95721DFC-D807-4320-AAC9-FCEE2E8B3EE0}" presName="linNode" presStyleCnt="0"/>
      <dgm:spPr/>
    </dgm:pt>
    <dgm:pt modelId="{990516FE-861A-4D12-940B-93CE082660D5}" type="pres">
      <dgm:prSet presAssocID="{95721DFC-D807-4320-AAC9-FCEE2E8B3EE0}" presName="parentText" presStyleLbl="node1" presStyleIdx="6" presStyleCnt="7">
        <dgm:presLayoutVars>
          <dgm:chMax val="1"/>
          <dgm:bulletEnabled val="1"/>
        </dgm:presLayoutVars>
      </dgm:prSet>
      <dgm:spPr/>
    </dgm:pt>
  </dgm:ptLst>
  <dgm:cxnLst>
    <dgm:cxn modelId="{96468703-E04A-4E41-823F-8C2E09734AF5}" srcId="{DE81F724-D933-48F6-B8F1-597087D65527}" destId="{DA5DF220-F505-49BB-93C4-E9DC1E3F1AC2}" srcOrd="2" destOrd="0" parTransId="{F519374F-0CF1-43B8-8AE6-8881C567CBB7}" sibTransId="{7AD1ADAB-EC9C-4BB3-A05F-F2790C4A7E45}"/>
    <dgm:cxn modelId="{0D136C05-EA4F-4928-B8F7-90A7C722F79C}" type="presOf" srcId="{11DD72A0-1C6F-489F-843A-85E280106961}" destId="{178FDE5D-F85B-4BB0-835C-5677F5CAB68A}" srcOrd="0" destOrd="0" presId="urn:microsoft.com/office/officeart/2005/8/layout/vList5"/>
    <dgm:cxn modelId="{0FDD2D3D-1F9A-4366-972E-B60E847FCC19}" srcId="{DE81F724-D933-48F6-B8F1-597087D65527}" destId="{A9BD5362-74F4-4849-BDE0-90A312908A6A}" srcOrd="4" destOrd="0" parTransId="{1E1E0750-CE9D-42D9-90FD-B3D9FE8E69FA}" sibTransId="{9BC7F0E4-4D56-4857-9C22-A3699861D515}"/>
    <dgm:cxn modelId="{3132263E-0F13-4C4A-AE0F-479C70AF1A9F}" type="presOf" srcId="{A9BD5362-74F4-4849-BDE0-90A312908A6A}" destId="{47EC5495-5C1D-4EA8-B84F-AE96EF63981B}" srcOrd="0" destOrd="0" presId="urn:microsoft.com/office/officeart/2005/8/layout/vList5"/>
    <dgm:cxn modelId="{E95C7D68-E4AE-42F4-A9CB-76616980D440}" type="presOf" srcId="{F62F94A4-B233-46D7-B346-4AE633F386CA}" destId="{6775915D-151C-4B6D-9C07-4759A9D2FEEC}" srcOrd="0" destOrd="0" presId="urn:microsoft.com/office/officeart/2005/8/layout/vList5"/>
    <dgm:cxn modelId="{65489371-42FC-4526-8952-A633E0C76280}" srcId="{DE81F724-D933-48F6-B8F1-597087D65527}" destId="{F62F94A4-B233-46D7-B346-4AE633F386CA}" srcOrd="0" destOrd="0" parTransId="{A251D1DC-8AC8-4870-8F45-75C47F9CF269}" sibTransId="{61FAAEE0-DEAE-4B0F-AF12-0ABDE34E09DC}"/>
    <dgm:cxn modelId="{3068D487-642A-4020-92FC-214C07DE9588}" type="presOf" srcId="{90930D10-9E2C-4745-A0CD-07D2E62FC927}" destId="{BBD935D9-7839-4765-A426-E103F8E6CC36}" srcOrd="0" destOrd="0" presId="urn:microsoft.com/office/officeart/2005/8/layout/vList5"/>
    <dgm:cxn modelId="{B7E6D590-F54A-4470-991D-7B16DB007BBF}" type="presOf" srcId="{DA5DF220-F505-49BB-93C4-E9DC1E3F1AC2}" destId="{C3744FC4-A515-4E55-A736-E26EAD24E488}" srcOrd="0" destOrd="0" presId="urn:microsoft.com/office/officeart/2005/8/layout/vList5"/>
    <dgm:cxn modelId="{07EAF396-295E-4761-90D2-9C51B42B18E8}" srcId="{DE81F724-D933-48F6-B8F1-597087D65527}" destId="{11DD72A0-1C6F-489F-843A-85E280106961}" srcOrd="1" destOrd="0" parTransId="{1A7C8F51-3FF5-4996-948B-7DFE34406E77}" sibTransId="{7022329B-0B1F-4D27-9CB2-684A6983EF2E}"/>
    <dgm:cxn modelId="{2FF1BE9E-5DD1-4854-8C53-D900D4C334E8}" type="presOf" srcId="{DE81F724-D933-48F6-B8F1-597087D65527}" destId="{0AFE4C26-D3B1-40FA-BEBD-7595E55A5998}" srcOrd="0" destOrd="0" presId="urn:microsoft.com/office/officeart/2005/8/layout/vList5"/>
    <dgm:cxn modelId="{E7E8E3A2-A79F-4FC9-A079-01852256E034}" type="presOf" srcId="{8A488318-DFE2-4436-BFBC-63CCDC12FB96}" destId="{CB96DF30-A56B-4DCD-86B5-09BF483E7425}" srcOrd="0" destOrd="0" presId="urn:microsoft.com/office/officeart/2005/8/layout/vList5"/>
    <dgm:cxn modelId="{0DC74AA9-5D69-42CB-ACDC-8461676C46A0}" srcId="{DE81F724-D933-48F6-B8F1-597087D65527}" destId="{90930D10-9E2C-4745-A0CD-07D2E62FC927}" srcOrd="3" destOrd="0" parTransId="{F3803432-0E84-4678-8EE0-43641D1459D9}" sibTransId="{C818B3FD-1584-4C01-84DF-0D7FD3F04207}"/>
    <dgm:cxn modelId="{E33122B2-D5BC-4EB9-8D55-67EEA95FF304}" srcId="{DE81F724-D933-48F6-B8F1-597087D65527}" destId="{8A488318-DFE2-4436-BFBC-63CCDC12FB96}" srcOrd="5" destOrd="0" parTransId="{54E19DAA-2C75-421F-B4D7-08399BAE5A40}" sibTransId="{DDEBD97B-35AD-4F6F-98FF-FE986AAE9349}"/>
    <dgm:cxn modelId="{D7F792BD-9B31-4592-AE2A-64D6A0B66CCB}" srcId="{DE81F724-D933-48F6-B8F1-597087D65527}" destId="{95721DFC-D807-4320-AAC9-FCEE2E8B3EE0}" srcOrd="6" destOrd="0" parTransId="{4E769935-08DD-49C2-BD71-6D455DC4D280}" sibTransId="{C67A74E9-0F55-41CD-87FA-2C54F602D0B3}"/>
    <dgm:cxn modelId="{21E091CB-81B1-4F7B-97B0-B35542C76600}" type="presOf" srcId="{95721DFC-D807-4320-AAC9-FCEE2E8B3EE0}" destId="{990516FE-861A-4D12-940B-93CE082660D5}" srcOrd="0" destOrd="0" presId="urn:microsoft.com/office/officeart/2005/8/layout/vList5"/>
    <dgm:cxn modelId="{BDD7AF50-94F1-4624-9EAC-ED55178E9643}" type="presParOf" srcId="{0AFE4C26-D3B1-40FA-BEBD-7595E55A5998}" destId="{5EE1BF58-D2AA-4892-BA31-DE1030AF4FD4}" srcOrd="0" destOrd="0" presId="urn:microsoft.com/office/officeart/2005/8/layout/vList5"/>
    <dgm:cxn modelId="{B39C5445-B7B6-4025-A0F8-72BE244F866F}" type="presParOf" srcId="{5EE1BF58-D2AA-4892-BA31-DE1030AF4FD4}" destId="{6775915D-151C-4B6D-9C07-4759A9D2FEEC}" srcOrd="0" destOrd="0" presId="urn:microsoft.com/office/officeart/2005/8/layout/vList5"/>
    <dgm:cxn modelId="{23B11D3B-5373-4652-BDF4-13BAC94BE072}" type="presParOf" srcId="{0AFE4C26-D3B1-40FA-BEBD-7595E55A5998}" destId="{818D357B-BF38-4CA7-A8C8-A9F392A202E5}" srcOrd="1" destOrd="0" presId="urn:microsoft.com/office/officeart/2005/8/layout/vList5"/>
    <dgm:cxn modelId="{9B9EDA7F-6122-4C66-966D-B2227302184C}" type="presParOf" srcId="{0AFE4C26-D3B1-40FA-BEBD-7595E55A5998}" destId="{9EC13E9E-64B4-4C49-99D5-02EFF1DE1319}" srcOrd="2" destOrd="0" presId="urn:microsoft.com/office/officeart/2005/8/layout/vList5"/>
    <dgm:cxn modelId="{C680A2F2-2E8B-429E-A3DE-FDC7F8CBBAE4}" type="presParOf" srcId="{9EC13E9E-64B4-4C49-99D5-02EFF1DE1319}" destId="{178FDE5D-F85B-4BB0-835C-5677F5CAB68A}" srcOrd="0" destOrd="0" presId="urn:microsoft.com/office/officeart/2005/8/layout/vList5"/>
    <dgm:cxn modelId="{7D9055F8-08D2-49F9-97ED-1616AD3D4514}" type="presParOf" srcId="{0AFE4C26-D3B1-40FA-BEBD-7595E55A5998}" destId="{573D8A62-D8C9-4A13-9EE5-67B729C45736}" srcOrd="3" destOrd="0" presId="urn:microsoft.com/office/officeart/2005/8/layout/vList5"/>
    <dgm:cxn modelId="{DE184C93-295D-4BE7-9F55-D5C583AFD7B0}" type="presParOf" srcId="{0AFE4C26-D3B1-40FA-BEBD-7595E55A5998}" destId="{5DF39531-ACDA-4D80-89FE-B5B4A7493ED6}" srcOrd="4" destOrd="0" presId="urn:microsoft.com/office/officeart/2005/8/layout/vList5"/>
    <dgm:cxn modelId="{D497AF8C-7C52-4473-B42B-313015E50777}" type="presParOf" srcId="{5DF39531-ACDA-4D80-89FE-B5B4A7493ED6}" destId="{C3744FC4-A515-4E55-A736-E26EAD24E488}" srcOrd="0" destOrd="0" presId="urn:microsoft.com/office/officeart/2005/8/layout/vList5"/>
    <dgm:cxn modelId="{803F20C1-21A9-433C-8732-14EA26184FB5}" type="presParOf" srcId="{0AFE4C26-D3B1-40FA-BEBD-7595E55A5998}" destId="{8B37C4AB-302B-4315-86EF-6FE675DE8984}" srcOrd="5" destOrd="0" presId="urn:microsoft.com/office/officeart/2005/8/layout/vList5"/>
    <dgm:cxn modelId="{4C1305C7-20DF-4498-A89C-C31B8AA94863}" type="presParOf" srcId="{0AFE4C26-D3B1-40FA-BEBD-7595E55A5998}" destId="{FAB8FBBD-D7C1-41AF-AF14-98BFE5FB9331}" srcOrd="6" destOrd="0" presId="urn:microsoft.com/office/officeart/2005/8/layout/vList5"/>
    <dgm:cxn modelId="{130199CC-A704-4B26-9621-53B87B704F8C}" type="presParOf" srcId="{FAB8FBBD-D7C1-41AF-AF14-98BFE5FB9331}" destId="{BBD935D9-7839-4765-A426-E103F8E6CC36}" srcOrd="0" destOrd="0" presId="urn:microsoft.com/office/officeart/2005/8/layout/vList5"/>
    <dgm:cxn modelId="{F603179A-0220-48D0-A2D9-4A0EFB7EE406}" type="presParOf" srcId="{0AFE4C26-D3B1-40FA-BEBD-7595E55A5998}" destId="{3FA5428F-C70E-4E15-9E66-A7ECD96D9A8A}" srcOrd="7" destOrd="0" presId="urn:microsoft.com/office/officeart/2005/8/layout/vList5"/>
    <dgm:cxn modelId="{93F1C1F7-7C06-40C2-8CB6-2FBC9AF53846}" type="presParOf" srcId="{0AFE4C26-D3B1-40FA-BEBD-7595E55A5998}" destId="{1F114605-7E8E-4ADA-8EAC-FCEE8DCD8584}" srcOrd="8" destOrd="0" presId="urn:microsoft.com/office/officeart/2005/8/layout/vList5"/>
    <dgm:cxn modelId="{E082863A-9498-46E8-ABE6-5C570FFF4A58}" type="presParOf" srcId="{1F114605-7E8E-4ADA-8EAC-FCEE8DCD8584}" destId="{47EC5495-5C1D-4EA8-B84F-AE96EF63981B}" srcOrd="0" destOrd="0" presId="urn:microsoft.com/office/officeart/2005/8/layout/vList5"/>
    <dgm:cxn modelId="{F8C092F6-38A7-4850-91F1-44DD6EA5018E}" type="presParOf" srcId="{0AFE4C26-D3B1-40FA-BEBD-7595E55A5998}" destId="{49C244CE-0191-40C9-9B1E-B9307DC454B1}" srcOrd="9" destOrd="0" presId="urn:microsoft.com/office/officeart/2005/8/layout/vList5"/>
    <dgm:cxn modelId="{B2BA1102-315E-4875-B3B9-04D6546BF802}" type="presParOf" srcId="{0AFE4C26-D3B1-40FA-BEBD-7595E55A5998}" destId="{C4279524-08F2-4166-B9B6-664C94A27404}" srcOrd="10" destOrd="0" presId="urn:microsoft.com/office/officeart/2005/8/layout/vList5"/>
    <dgm:cxn modelId="{9994EBE3-7DB5-49CC-B8A9-5D493C6DFD94}" type="presParOf" srcId="{C4279524-08F2-4166-B9B6-664C94A27404}" destId="{CB96DF30-A56B-4DCD-86B5-09BF483E7425}" srcOrd="0" destOrd="0" presId="urn:microsoft.com/office/officeart/2005/8/layout/vList5"/>
    <dgm:cxn modelId="{8B180D88-2C06-40EF-BDE5-FFC44D26C252}" type="presParOf" srcId="{0AFE4C26-D3B1-40FA-BEBD-7595E55A5998}" destId="{4D61A903-BAB8-4512-97E4-B4B2893EF7AB}" srcOrd="11" destOrd="0" presId="urn:microsoft.com/office/officeart/2005/8/layout/vList5"/>
    <dgm:cxn modelId="{B5732804-4A56-4A86-916C-00A16AA1FF6C}" type="presParOf" srcId="{0AFE4C26-D3B1-40FA-BEBD-7595E55A5998}" destId="{2F90DA9E-116A-4DB3-96CA-7ED8A14AB16A}" srcOrd="12" destOrd="0" presId="urn:microsoft.com/office/officeart/2005/8/layout/vList5"/>
    <dgm:cxn modelId="{7711FFA8-A541-4922-A8C8-7EAA8D0B753E}" type="presParOf" srcId="{2F90DA9E-116A-4DB3-96CA-7ED8A14AB16A}" destId="{990516FE-861A-4D12-940B-93CE082660D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05C527-A0E9-46B3-A30D-9B2D19D8B02F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2AA2ABC0-A692-4E01-AF86-3B76A95B3EDD}">
      <dgm:prSet custT="1"/>
      <dgm:spPr/>
      <dgm:t>
        <a:bodyPr/>
        <a:lstStyle/>
        <a:p>
          <a:r>
            <a:rPr lang="hi-IN" sz="2000" i="1" dirty="0"/>
            <a:t>१</a:t>
          </a:r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. (कृ.पक्ष)चतुर्दश</a:t>
          </a:r>
          <a:r>
            <a:rPr lang="sa-IN" sz="2000" i="1" dirty="0">
              <a:latin typeface="Kokila" panose="020B0604020202020204" pitchFamily="34" charset="0"/>
              <a:cs typeface="Kokila" panose="020B0604020202020204" pitchFamily="34" charset="0"/>
            </a:rPr>
            <a:t>्याः</a:t>
          </a:r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 उत्तरार्ध:-  शकुनि</a:t>
          </a:r>
          <a:r>
            <a:rPr lang="hi-IN" sz="1400" i="1" dirty="0"/>
            <a:t>:</a:t>
          </a:r>
          <a:endParaRPr lang="en-IN" sz="1400" dirty="0"/>
        </a:p>
      </dgm:t>
    </dgm:pt>
    <dgm:pt modelId="{D53AAE44-4D67-46AD-93F7-4D255154AAC1}" type="parTrans" cxnId="{11BDEB9D-A11D-4E74-B6CB-0BE82674027B}">
      <dgm:prSet/>
      <dgm:spPr/>
      <dgm:t>
        <a:bodyPr/>
        <a:lstStyle/>
        <a:p>
          <a:endParaRPr lang="en-IN"/>
        </a:p>
      </dgm:t>
    </dgm:pt>
    <dgm:pt modelId="{4CF113B8-0BC9-48D4-859D-54148E1A822D}" type="sibTrans" cxnId="{11BDEB9D-A11D-4E74-B6CB-0BE82674027B}">
      <dgm:prSet/>
      <dgm:spPr/>
      <dgm:t>
        <a:bodyPr/>
        <a:lstStyle/>
        <a:p>
          <a:endParaRPr lang="en-IN"/>
        </a:p>
      </dgm:t>
    </dgm:pt>
    <dgm:pt modelId="{31496879-6A3F-4D07-9242-937629275B36}">
      <dgm:prSet custT="1"/>
      <dgm:spPr/>
      <dgm:t>
        <a:bodyPr/>
        <a:lstStyle/>
        <a:p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२. अमावस्याया: पूर्वार्ध:-  चतुष्पद्</a:t>
          </a:r>
          <a:endParaRPr lang="en-IN" sz="20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1F7679A9-FF1A-41B2-B38D-F5AE421F1110}" type="parTrans" cxnId="{3A3F37A9-AE7A-45CA-9450-43BA3B4E2604}">
      <dgm:prSet/>
      <dgm:spPr/>
      <dgm:t>
        <a:bodyPr/>
        <a:lstStyle/>
        <a:p>
          <a:endParaRPr lang="en-IN"/>
        </a:p>
      </dgm:t>
    </dgm:pt>
    <dgm:pt modelId="{E42788D7-0496-4E15-AF30-7D5287C20757}" type="sibTrans" cxnId="{3A3F37A9-AE7A-45CA-9450-43BA3B4E2604}">
      <dgm:prSet/>
      <dgm:spPr/>
      <dgm:t>
        <a:bodyPr/>
        <a:lstStyle/>
        <a:p>
          <a:endParaRPr lang="en-IN"/>
        </a:p>
      </dgm:t>
    </dgm:pt>
    <dgm:pt modelId="{A21ADB2D-6D66-4E67-A13D-1508C7BF30FB}">
      <dgm:prSet custT="1"/>
      <dgm:spPr/>
      <dgm:t>
        <a:bodyPr/>
        <a:lstStyle/>
        <a:p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३. अमावस्याया: उत्तरार्ध:-  नाग</a:t>
          </a:r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DF07ADE6-2FCE-44C4-B8F5-194D80F45255}" type="parTrans" cxnId="{1B53FFF1-D630-4B4B-A389-CD8502F08410}">
      <dgm:prSet/>
      <dgm:spPr/>
      <dgm:t>
        <a:bodyPr/>
        <a:lstStyle/>
        <a:p>
          <a:endParaRPr lang="en-IN"/>
        </a:p>
      </dgm:t>
    </dgm:pt>
    <dgm:pt modelId="{4F81443D-1408-46D1-989C-404C6E2D396D}" type="sibTrans" cxnId="{1B53FFF1-D630-4B4B-A389-CD8502F08410}">
      <dgm:prSet/>
      <dgm:spPr/>
      <dgm:t>
        <a:bodyPr/>
        <a:lstStyle/>
        <a:p>
          <a:endParaRPr lang="en-IN"/>
        </a:p>
      </dgm:t>
    </dgm:pt>
    <dgm:pt modelId="{710F78AD-9A49-453B-A493-CD34EF310AA1}">
      <dgm:prSet custT="1"/>
      <dgm:spPr/>
      <dgm:t>
        <a:bodyPr/>
        <a:lstStyle/>
        <a:p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४.(शु.पक्ष)प्रतिपदाया: पूर्वार्ध:-किंस्तुघ्न</a:t>
          </a:r>
          <a:r>
            <a:rPr lang="hi-IN" sz="1400" i="1" dirty="0"/>
            <a:t>:</a:t>
          </a:r>
          <a:endParaRPr lang="en-IN" sz="1400" dirty="0"/>
        </a:p>
      </dgm:t>
    </dgm:pt>
    <dgm:pt modelId="{58717AFF-A731-44A4-A584-5C093C0A72EB}" type="parTrans" cxnId="{842E6FF7-3E36-4720-AB71-5F9EE45FF33E}">
      <dgm:prSet/>
      <dgm:spPr/>
      <dgm:t>
        <a:bodyPr/>
        <a:lstStyle/>
        <a:p>
          <a:endParaRPr lang="en-IN"/>
        </a:p>
      </dgm:t>
    </dgm:pt>
    <dgm:pt modelId="{5685056D-6EAE-448D-A326-740ADFA6E1BE}" type="sibTrans" cxnId="{842E6FF7-3E36-4720-AB71-5F9EE45FF33E}">
      <dgm:prSet/>
      <dgm:spPr/>
      <dgm:t>
        <a:bodyPr/>
        <a:lstStyle/>
        <a:p>
          <a:endParaRPr lang="en-IN"/>
        </a:p>
      </dgm:t>
    </dgm:pt>
    <dgm:pt modelId="{6A382F8F-BEBB-4750-BD66-F54E6C6F36AC}" type="pres">
      <dgm:prSet presAssocID="{7105C527-A0E9-46B3-A30D-9B2D19D8B02F}" presName="Name0" presStyleCnt="0">
        <dgm:presLayoutVars>
          <dgm:dir/>
          <dgm:animLvl val="lvl"/>
          <dgm:resizeHandles val="exact"/>
        </dgm:presLayoutVars>
      </dgm:prSet>
      <dgm:spPr/>
    </dgm:pt>
    <dgm:pt modelId="{68FAF487-DBEA-4417-8EA2-05E875C4BF07}" type="pres">
      <dgm:prSet presAssocID="{2AA2ABC0-A692-4E01-AF86-3B76A95B3EDD}" presName="linNode" presStyleCnt="0"/>
      <dgm:spPr/>
    </dgm:pt>
    <dgm:pt modelId="{701FBE9E-8DE7-48DA-948B-4822BCA5339C}" type="pres">
      <dgm:prSet presAssocID="{2AA2ABC0-A692-4E01-AF86-3B76A95B3EDD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F79ECAF-6EBA-4BA1-AA7C-4CC652282ED4}" type="pres">
      <dgm:prSet presAssocID="{4CF113B8-0BC9-48D4-859D-54148E1A822D}" presName="sp" presStyleCnt="0"/>
      <dgm:spPr/>
    </dgm:pt>
    <dgm:pt modelId="{7D8B05A4-DFAA-47C5-8B93-9A13A316FE35}" type="pres">
      <dgm:prSet presAssocID="{31496879-6A3F-4D07-9242-937629275B36}" presName="linNode" presStyleCnt="0"/>
      <dgm:spPr/>
    </dgm:pt>
    <dgm:pt modelId="{5D4E0A8A-3B35-4ED0-8142-18AB509C09E5}" type="pres">
      <dgm:prSet presAssocID="{31496879-6A3F-4D07-9242-937629275B3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CCF94A87-A0AB-42D5-A9CA-C450037F3EB3}" type="pres">
      <dgm:prSet presAssocID="{E42788D7-0496-4E15-AF30-7D5287C20757}" presName="sp" presStyleCnt="0"/>
      <dgm:spPr/>
    </dgm:pt>
    <dgm:pt modelId="{13296B1D-6F1A-4537-B7D7-34254635D88C}" type="pres">
      <dgm:prSet presAssocID="{A21ADB2D-6D66-4E67-A13D-1508C7BF30FB}" presName="linNode" presStyleCnt="0"/>
      <dgm:spPr/>
    </dgm:pt>
    <dgm:pt modelId="{2D904B97-DA63-4B7C-A55F-41E422712095}" type="pres">
      <dgm:prSet presAssocID="{A21ADB2D-6D66-4E67-A13D-1508C7BF30F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37DCC5BD-93AA-4C94-B17A-55B195042957}" type="pres">
      <dgm:prSet presAssocID="{4F81443D-1408-46D1-989C-404C6E2D396D}" presName="sp" presStyleCnt="0"/>
      <dgm:spPr/>
    </dgm:pt>
    <dgm:pt modelId="{51EA9D13-CC38-4E57-A27D-B114B98F726B}" type="pres">
      <dgm:prSet presAssocID="{710F78AD-9A49-453B-A493-CD34EF310AA1}" presName="linNode" presStyleCnt="0"/>
      <dgm:spPr/>
    </dgm:pt>
    <dgm:pt modelId="{46FCC4C5-54DA-4C73-85F7-2CD9BFA88F69}" type="pres">
      <dgm:prSet presAssocID="{710F78AD-9A49-453B-A493-CD34EF310AA1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A57BE21-3D7B-4A51-9E0F-A5415BDC6F6D}" type="presOf" srcId="{A21ADB2D-6D66-4E67-A13D-1508C7BF30FB}" destId="{2D904B97-DA63-4B7C-A55F-41E422712095}" srcOrd="0" destOrd="0" presId="urn:microsoft.com/office/officeart/2005/8/layout/vList5"/>
    <dgm:cxn modelId="{91914827-2470-4470-A2FF-1B92A9C73DAE}" type="presOf" srcId="{7105C527-A0E9-46B3-A30D-9B2D19D8B02F}" destId="{6A382F8F-BEBB-4750-BD66-F54E6C6F36AC}" srcOrd="0" destOrd="0" presId="urn:microsoft.com/office/officeart/2005/8/layout/vList5"/>
    <dgm:cxn modelId="{C0E30B77-4B03-4421-9AC3-C3820052BC2B}" type="presOf" srcId="{2AA2ABC0-A692-4E01-AF86-3B76A95B3EDD}" destId="{701FBE9E-8DE7-48DA-948B-4822BCA5339C}" srcOrd="0" destOrd="0" presId="urn:microsoft.com/office/officeart/2005/8/layout/vList5"/>
    <dgm:cxn modelId="{991AEC94-E8D6-4492-A0E5-24C311034A65}" type="presOf" srcId="{31496879-6A3F-4D07-9242-937629275B36}" destId="{5D4E0A8A-3B35-4ED0-8142-18AB509C09E5}" srcOrd="0" destOrd="0" presId="urn:microsoft.com/office/officeart/2005/8/layout/vList5"/>
    <dgm:cxn modelId="{11BDEB9D-A11D-4E74-B6CB-0BE82674027B}" srcId="{7105C527-A0E9-46B3-A30D-9B2D19D8B02F}" destId="{2AA2ABC0-A692-4E01-AF86-3B76A95B3EDD}" srcOrd="0" destOrd="0" parTransId="{D53AAE44-4D67-46AD-93F7-4D255154AAC1}" sibTransId="{4CF113B8-0BC9-48D4-859D-54148E1A822D}"/>
    <dgm:cxn modelId="{3A3F37A9-AE7A-45CA-9450-43BA3B4E2604}" srcId="{7105C527-A0E9-46B3-A30D-9B2D19D8B02F}" destId="{31496879-6A3F-4D07-9242-937629275B36}" srcOrd="1" destOrd="0" parTransId="{1F7679A9-FF1A-41B2-B38D-F5AE421F1110}" sibTransId="{E42788D7-0496-4E15-AF30-7D5287C20757}"/>
    <dgm:cxn modelId="{FCD504D2-8327-459B-89FD-46959F64E4CC}" type="presOf" srcId="{710F78AD-9A49-453B-A493-CD34EF310AA1}" destId="{46FCC4C5-54DA-4C73-85F7-2CD9BFA88F69}" srcOrd="0" destOrd="0" presId="urn:microsoft.com/office/officeart/2005/8/layout/vList5"/>
    <dgm:cxn modelId="{1B53FFF1-D630-4B4B-A389-CD8502F08410}" srcId="{7105C527-A0E9-46B3-A30D-9B2D19D8B02F}" destId="{A21ADB2D-6D66-4E67-A13D-1508C7BF30FB}" srcOrd="2" destOrd="0" parTransId="{DF07ADE6-2FCE-44C4-B8F5-194D80F45255}" sibTransId="{4F81443D-1408-46D1-989C-404C6E2D396D}"/>
    <dgm:cxn modelId="{842E6FF7-3E36-4720-AB71-5F9EE45FF33E}" srcId="{7105C527-A0E9-46B3-A30D-9B2D19D8B02F}" destId="{710F78AD-9A49-453B-A493-CD34EF310AA1}" srcOrd="3" destOrd="0" parTransId="{58717AFF-A731-44A4-A584-5C093C0A72EB}" sibTransId="{5685056D-6EAE-448D-A326-740ADFA6E1BE}"/>
    <dgm:cxn modelId="{8B1121D3-7B8A-4CCA-BFFF-DBC780AE63F4}" type="presParOf" srcId="{6A382F8F-BEBB-4750-BD66-F54E6C6F36AC}" destId="{68FAF487-DBEA-4417-8EA2-05E875C4BF07}" srcOrd="0" destOrd="0" presId="urn:microsoft.com/office/officeart/2005/8/layout/vList5"/>
    <dgm:cxn modelId="{9538F235-D16D-432E-A029-86EA45ECC489}" type="presParOf" srcId="{68FAF487-DBEA-4417-8EA2-05E875C4BF07}" destId="{701FBE9E-8DE7-48DA-948B-4822BCA5339C}" srcOrd="0" destOrd="0" presId="urn:microsoft.com/office/officeart/2005/8/layout/vList5"/>
    <dgm:cxn modelId="{1B6CA59D-B320-4137-A432-85222FCC9E6E}" type="presParOf" srcId="{6A382F8F-BEBB-4750-BD66-F54E6C6F36AC}" destId="{5F79ECAF-6EBA-4BA1-AA7C-4CC652282ED4}" srcOrd="1" destOrd="0" presId="urn:microsoft.com/office/officeart/2005/8/layout/vList5"/>
    <dgm:cxn modelId="{946217B7-5904-4E24-B474-F260955CCA38}" type="presParOf" srcId="{6A382F8F-BEBB-4750-BD66-F54E6C6F36AC}" destId="{7D8B05A4-DFAA-47C5-8B93-9A13A316FE35}" srcOrd="2" destOrd="0" presId="urn:microsoft.com/office/officeart/2005/8/layout/vList5"/>
    <dgm:cxn modelId="{40FFAD98-C604-472A-B76A-D36310B01DA8}" type="presParOf" srcId="{7D8B05A4-DFAA-47C5-8B93-9A13A316FE35}" destId="{5D4E0A8A-3B35-4ED0-8142-18AB509C09E5}" srcOrd="0" destOrd="0" presId="urn:microsoft.com/office/officeart/2005/8/layout/vList5"/>
    <dgm:cxn modelId="{D1136DA0-4D03-480C-B7C2-C6728D9B093C}" type="presParOf" srcId="{6A382F8F-BEBB-4750-BD66-F54E6C6F36AC}" destId="{CCF94A87-A0AB-42D5-A9CA-C450037F3EB3}" srcOrd="3" destOrd="0" presId="urn:microsoft.com/office/officeart/2005/8/layout/vList5"/>
    <dgm:cxn modelId="{BB2616EB-E275-430D-9B77-332AB26D7B74}" type="presParOf" srcId="{6A382F8F-BEBB-4750-BD66-F54E6C6F36AC}" destId="{13296B1D-6F1A-4537-B7D7-34254635D88C}" srcOrd="4" destOrd="0" presId="urn:microsoft.com/office/officeart/2005/8/layout/vList5"/>
    <dgm:cxn modelId="{D728CA6E-B397-4452-A73B-8DC4B63205AF}" type="presParOf" srcId="{13296B1D-6F1A-4537-B7D7-34254635D88C}" destId="{2D904B97-DA63-4B7C-A55F-41E422712095}" srcOrd="0" destOrd="0" presId="urn:microsoft.com/office/officeart/2005/8/layout/vList5"/>
    <dgm:cxn modelId="{F5360E5C-CB11-4A70-90A9-4BDE7F51B1D4}" type="presParOf" srcId="{6A382F8F-BEBB-4750-BD66-F54E6C6F36AC}" destId="{37DCC5BD-93AA-4C94-B17A-55B195042957}" srcOrd="5" destOrd="0" presId="urn:microsoft.com/office/officeart/2005/8/layout/vList5"/>
    <dgm:cxn modelId="{23275D72-2515-4804-83A7-62F7F1BFE4B0}" type="presParOf" srcId="{6A382F8F-BEBB-4750-BD66-F54E6C6F36AC}" destId="{51EA9D13-CC38-4E57-A27D-B114B98F726B}" srcOrd="6" destOrd="0" presId="urn:microsoft.com/office/officeart/2005/8/layout/vList5"/>
    <dgm:cxn modelId="{E3CE1284-2540-4604-9B32-C0EE2CA4A2CB}" type="presParOf" srcId="{51EA9D13-CC38-4E57-A27D-B114B98F726B}" destId="{46FCC4C5-54DA-4C73-85F7-2CD9BFA88F6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A55AB-9320-4E47-9043-29D46129E4B5}">
      <dsp:nvSpPr>
        <dsp:cNvPr id="0" name=""/>
        <dsp:cNvSpPr/>
      </dsp:nvSpPr>
      <dsp:spPr>
        <a:xfrm rot="16200000">
          <a:off x="13217" y="-9767"/>
          <a:ext cx="1343025" cy="1362559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228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i-IN" altLang="en-US" sz="2600" b="1" i="1" kern="1200" dirty="0">
              <a:latin typeface="Kokila" panose="020B0604020202020204" pitchFamily="34" charset="0"/>
              <a:cs typeface="Kokila" panose="020B0604020202020204" pitchFamily="34" charset="0"/>
            </a:rPr>
            <a:t>शिक्षा</a:t>
          </a:r>
          <a:endParaRPr lang="en-IN" sz="2600" kern="1200" dirty="0"/>
        </a:p>
      </dsp:txBody>
      <dsp:txXfrm rot="5400000">
        <a:off x="3450" y="268605"/>
        <a:ext cx="1362559" cy="805815"/>
      </dsp:txXfrm>
    </dsp:sp>
    <dsp:sp modelId="{F39A2839-813F-4000-A438-7F8CC06A9C73}">
      <dsp:nvSpPr>
        <dsp:cNvPr id="0" name=""/>
        <dsp:cNvSpPr/>
      </dsp:nvSpPr>
      <dsp:spPr>
        <a:xfrm rot="16200000">
          <a:off x="1477968" y="-9767"/>
          <a:ext cx="1343025" cy="1362559"/>
        </a:xfrm>
        <a:prstGeom prst="flowChartManualOperation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228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i-IN" altLang="en-US" sz="2600" b="1" i="1" kern="1200" dirty="0">
              <a:latin typeface="Kokila" panose="020B0604020202020204" pitchFamily="34" charset="0"/>
              <a:cs typeface="Kokila" panose="020B0604020202020204" pitchFamily="34" charset="0"/>
            </a:rPr>
            <a:t>कल्पः</a:t>
          </a:r>
          <a:endParaRPr lang="en-IN" sz="2600" kern="1200" dirty="0"/>
        </a:p>
      </dsp:txBody>
      <dsp:txXfrm rot="5400000">
        <a:off x="1468201" y="268605"/>
        <a:ext cx="1362559" cy="805815"/>
      </dsp:txXfrm>
    </dsp:sp>
    <dsp:sp modelId="{C698C44C-B28C-4B91-8184-7D863C4F0B5B}">
      <dsp:nvSpPr>
        <dsp:cNvPr id="0" name=""/>
        <dsp:cNvSpPr/>
      </dsp:nvSpPr>
      <dsp:spPr>
        <a:xfrm rot="16200000">
          <a:off x="2942720" y="-9767"/>
          <a:ext cx="1343025" cy="1362559"/>
        </a:xfrm>
        <a:prstGeom prst="flowChartManualOperation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228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i-IN" altLang="en-US" sz="2600" b="1" i="1" kern="1200" dirty="0">
              <a:latin typeface="Kokila" panose="020B0604020202020204" pitchFamily="34" charset="0"/>
              <a:cs typeface="Kokila" panose="020B0604020202020204" pitchFamily="34" charset="0"/>
            </a:rPr>
            <a:t>व्याकरणम्</a:t>
          </a:r>
          <a:endParaRPr lang="en-IN" sz="2600" kern="1200" dirty="0"/>
        </a:p>
      </dsp:txBody>
      <dsp:txXfrm rot="5400000">
        <a:off x="2932953" y="268605"/>
        <a:ext cx="1362559" cy="805815"/>
      </dsp:txXfrm>
    </dsp:sp>
    <dsp:sp modelId="{DD932074-0B98-4045-A0FF-B16964A47A11}">
      <dsp:nvSpPr>
        <dsp:cNvPr id="0" name=""/>
        <dsp:cNvSpPr/>
      </dsp:nvSpPr>
      <dsp:spPr>
        <a:xfrm rot="16200000">
          <a:off x="4407472" y="-9767"/>
          <a:ext cx="1343025" cy="1362559"/>
        </a:xfrm>
        <a:prstGeom prst="flowChartManualOperation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228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i-IN" altLang="en-US" sz="2600" b="1" i="1" kern="1200" dirty="0">
              <a:latin typeface="Kokila" panose="020B0604020202020204" pitchFamily="34" charset="0"/>
              <a:cs typeface="Kokila" panose="020B0604020202020204" pitchFamily="34" charset="0"/>
            </a:rPr>
            <a:t>निरुक्तम्</a:t>
          </a:r>
          <a:endParaRPr lang="en-IN" sz="2600" kern="1200" dirty="0"/>
        </a:p>
      </dsp:txBody>
      <dsp:txXfrm rot="5400000">
        <a:off x="4397705" y="268605"/>
        <a:ext cx="1362559" cy="805815"/>
      </dsp:txXfrm>
    </dsp:sp>
    <dsp:sp modelId="{963059DC-0614-475C-A3AE-F719E53F38BF}">
      <dsp:nvSpPr>
        <dsp:cNvPr id="0" name=""/>
        <dsp:cNvSpPr/>
      </dsp:nvSpPr>
      <dsp:spPr>
        <a:xfrm rot="16200000">
          <a:off x="5872223" y="-9767"/>
          <a:ext cx="1343025" cy="1362559"/>
        </a:xfrm>
        <a:prstGeom prst="flowChartManualOperation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228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hi-IN" altLang="en-US" sz="2600" b="1" i="1" kern="1200" dirty="0">
              <a:latin typeface="Kokila" panose="020B0604020202020204" pitchFamily="34" charset="0"/>
              <a:cs typeface="Kokila" panose="020B0604020202020204" pitchFamily="34" charset="0"/>
            </a:rPr>
            <a:t>छन्दः</a:t>
          </a:r>
          <a:endParaRPr lang="en-IN" sz="2600" kern="1200" dirty="0"/>
        </a:p>
      </dsp:txBody>
      <dsp:txXfrm rot="5400000">
        <a:off x="5862456" y="268605"/>
        <a:ext cx="1362559" cy="805815"/>
      </dsp:txXfrm>
    </dsp:sp>
    <dsp:sp modelId="{6B262BDD-00B6-467C-9763-EC78304AECF3}">
      <dsp:nvSpPr>
        <dsp:cNvPr id="0" name=""/>
        <dsp:cNvSpPr/>
      </dsp:nvSpPr>
      <dsp:spPr>
        <a:xfrm rot="16200000">
          <a:off x="7336974" y="-9767"/>
          <a:ext cx="1343025" cy="1362559"/>
        </a:xfrm>
        <a:prstGeom prst="flowChartManualOperati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228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altLang="en-US" sz="2600" b="1" i="1" kern="1200" dirty="0">
              <a:latin typeface="Kokila" panose="020B0604020202020204" pitchFamily="34" charset="0"/>
              <a:cs typeface="Kokila" panose="020B0604020202020204" pitchFamily="34" charset="0"/>
            </a:rPr>
            <a:t>ज्योतिषम्</a:t>
          </a:r>
          <a:endParaRPr lang="en-IN" sz="2600" kern="1200" dirty="0"/>
        </a:p>
      </dsp:txBody>
      <dsp:txXfrm rot="5400000">
        <a:off x="7327207" y="268605"/>
        <a:ext cx="1362559" cy="805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10B70-01E0-480A-96B8-CE007FB22EA9}">
      <dsp:nvSpPr>
        <dsp:cNvPr id="0" name=""/>
        <dsp:cNvSpPr/>
      </dsp:nvSpPr>
      <dsp:spPr>
        <a:xfrm>
          <a:off x="1850135" y="865"/>
          <a:ext cx="2081403" cy="50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१. </a:t>
          </a:r>
          <a:r>
            <a:rPr lang="hi-IN" sz="3200" i="1" kern="1200" dirty="0">
              <a:latin typeface="Kokila" panose="020B0604020202020204" pitchFamily="34" charset="0"/>
              <a:cs typeface="Kokila" panose="020B0604020202020204" pitchFamily="34" charset="0"/>
            </a:rPr>
            <a:t>छन्दशास्त्रम् </a:t>
          </a: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endParaRPr lang="en-IN" sz="19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874734" y="25464"/>
        <a:ext cx="2032205" cy="454714"/>
      </dsp:txXfrm>
    </dsp:sp>
    <dsp:sp modelId="{8A94DCC6-55BE-48B5-9FF7-F563184923B8}">
      <dsp:nvSpPr>
        <dsp:cNvPr id="0" name=""/>
        <dsp:cNvSpPr/>
      </dsp:nvSpPr>
      <dsp:spPr>
        <a:xfrm>
          <a:off x="1850135" y="529974"/>
          <a:ext cx="2081403" cy="503912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२. </a:t>
          </a:r>
          <a:r>
            <a:rPr lang="hi-IN" sz="3200" i="1" kern="1200" dirty="0">
              <a:latin typeface="Kokila" panose="020B0604020202020204" pitchFamily="34" charset="0"/>
              <a:cs typeface="Kokila" panose="020B0604020202020204" pitchFamily="34" charset="0"/>
            </a:rPr>
            <a:t>कल्पशास्त्रम्</a:t>
          </a: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874734" y="554573"/>
        <a:ext cx="2032205" cy="454714"/>
      </dsp:txXfrm>
    </dsp:sp>
    <dsp:sp modelId="{E817C5A0-A8CB-4470-8BEE-E7E0B24671C2}">
      <dsp:nvSpPr>
        <dsp:cNvPr id="0" name=""/>
        <dsp:cNvSpPr/>
      </dsp:nvSpPr>
      <dsp:spPr>
        <a:xfrm>
          <a:off x="1850135" y="1059082"/>
          <a:ext cx="2081403" cy="503912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३. </a:t>
          </a:r>
          <a:r>
            <a:rPr lang="hi-IN" sz="3200" i="1" kern="1200" dirty="0">
              <a:latin typeface="Kokila" panose="020B0604020202020204" pitchFamily="34" charset="0"/>
              <a:cs typeface="Kokila" panose="020B0604020202020204" pitchFamily="34" charset="0"/>
            </a:rPr>
            <a:t>ज्योतिषम् </a:t>
          </a: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endParaRPr lang="en-IN" sz="19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874734" y="1083681"/>
        <a:ext cx="2032205" cy="454714"/>
      </dsp:txXfrm>
    </dsp:sp>
    <dsp:sp modelId="{C01D3F00-E7B9-43D6-83FC-B758D81A132A}">
      <dsp:nvSpPr>
        <dsp:cNvPr id="0" name=""/>
        <dsp:cNvSpPr/>
      </dsp:nvSpPr>
      <dsp:spPr>
        <a:xfrm>
          <a:off x="1850135" y="1588191"/>
          <a:ext cx="2081403" cy="503912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४. </a:t>
          </a:r>
          <a:r>
            <a:rPr lang="hi-IN" sz="3200" i="1" kern="1200" dirty="0">
              <a:latin typeface="Kokila" panose="020B0604020202020204" pitchFamily="34" charset="0"/>
              <a:cs typeface="Kokila" panose="020B0604020202020204" pitchFamily="34" charset="0"/>
            </a:rPr>
            <a:t>निरूक्तम्</a:t>
          </a: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874734" y="1612790"/>
        <a:ext cx="2032205" cy="454714"/>
      </dsp:txXfrm>
    </dsp:sp>
    <dsp:sp modelId="{195CA87A-CF57-41F8-865C-23BB4C761024}">
      <dsp:nvSpPr>
        <dsp:cNvPr id="0" name=""/>
        <dsp:cNvSpPr/>
      </dsp:nvSpPr>
      <dsp:spPr>
        <a:xfrm>
          <a:off x="1850135" y="2117299"/>
          <a:ext cx="2081403" cy="503912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५. </a:t>
          </a:r>
          <a:r>
            <a:rPr lang="hi-IN" sz="3200" i="1" kern="1200" dirty="0">
              <a:latin typeface="Kokila" panose="020B0604020202020204" pitchFamily="34" charset="0"/>
              <a:cs typeface="Kokila" panose="020B0604020202020204" pitchFamily="34" charset="0"/>
            </a:rPr>
            <a:t>शिक्षाशास्त्रम्</a:t>
          </a: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874734" y="2141898"/>
        <a:ext cx="2032205" cy="454714"/>
      </dsp:txXfrm>
    </dsp:sp>
    <dsp:sp modelId="{25B6137D-169C-4561-B5D2-7CB119EA02DF}">
      <dsp:nvSpPr>
        <dsp:cNvPr id="0" name=""/>
        <dsp:cNvSpPr/>
      </dsp:nvSpPr>
      <dsp:spPr>
        <a:xfrm>
          <a:off x="1850135" y="2646408"/>
          <a:ext cx="2081403" cy="50391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६. </a:t>
          </a:r>
          <a:r>
            <a:rPr lang="hi-IN" sz="3200" i="1" kern="1200" dirty="0">
              <a:latin typeface="Kokila" panose="020B0604020202020204" pitchFamily="34" charset="0"/>
              <a:cs typeface="Kokila" panose="020B0604020202020204" pitchFamily="34" charset="0"/>
            </a:rPr>
            <a:t>व्याकरणम्</a:t>
          </a:r>
          <a:r>
            <a:rPr lang="hi-IN" sz="1900" i="1" kern="1200" dirty="0"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endParaRPr lang="en-IN" sz="19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874734" y="2671007"/>
        <a:ext cx="2032205" cy="4547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3BC78-FC1D-4E66-B503-D6DEAB1C1392}">
      <dsp:nvSpPr>
        <dsp:cNvPr id="0" name=""/>
        <dsp:cNvSpPr/>
      </dsp:nvSpPr>
      <dsp:spPr>
        <a:xfrm>
          <a:off x="333586" y="2037"/>
          <a:ext cx="1174295" cy="4697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800" i="1" kern="1200" dirty="0">
              <a:latin typeface="Kokila" panose="020B0604020202020204" pitchFamily="34" charset="0"/>
              <a:cs typeface="Kokila" panose="020B0604020202020204" pitchFamily="34" charset="0"/>
            </a:rPr>
            <a:t>पादौ</a:t>
          </a:r>
          <a:endParaRPr lang="en-IN" sz="28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8445" y="2037"/>
        <a:ext cx="704577" cy="469718"/>
      </dsp:txXfrm>
    </dsp:sp>
    <dsp:sp modelId="{77A9ED9D-CE2F-4903-A12A-D8489E90FE21}">
      <dsp:nvSpPr>
        <dsp:cNvPr id="0" name=""/>
        <dsp:cNvSpPr/>
      </dsp:nvSpPr>
      <dsp:spPr>
        <a:xfrm>
          <a:off x="333586" y="537516"/>
          <a:ext cx="1174295" cy="469718"/>
        </a:xfrm>
        <a:prstGeom prst="chevron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800" i="1" kern="1200" dirty="0">
              <a:latin typeface="Kokila" panose="020B0604020202020204" pitchFamily="34" charset="0"/>
              <a:cs typeface="Kokila" panose="020B0604020202020204" pitchFamily="34" charset="0"/>
            </a:rPr>
            <a:t>हस्तौ</a:t>
          </a:r>
          <a:endParaRPr lang="en-IN" sz="28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8445" y="537516"/>
        <a:ext cx="704577" cy="469718"/>
      </dsp:txXfrm>
    </dsp:sp>
    <dsp:sp modelId="{38A5FF2D-C6DA-4506-93B1-1C5D5D51D784}">
      <dsp:nvSpPr>
        <dsp:cNvPr id="0" name=""/>
        <dsp:cNvSpPr/>
      </dsp:nvSpPr>
      <dsp:spPr>
        <a:xfrm>
          <a:off x="333586" y="1072995"/>
          <a:ext cx="1174295" cy="469718"/>
        </a:xfrm>
        <a:prstGeom prst="chevron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800" i="1" kern="1200" dirty="0">
              <a:latin typeface="Kokila" panose="020B0604020202020204" pitchFamily="34" charset="0"/>
              <a:cs typeface="Kokila" panose="020B0604020202020204" pitchFamily="34" charset="0"/>
            </a:rPr>
            <a:t>चक्षु:</a:t>
          </a:r>
          <a:endParaRPr lang="en-IN" sz="28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8445" y="1072995"/>
        <a:ext cx="704577" cy="469718"/>
      </dsp:txXfrm>
    </dsp:sp>
    <dsp:sp modelId="{21C6B105-FAC7-47D0-84F7-12A5003391E2}">
      <dsp:nvSpPr>
        <dsp:cNvPr id="0" name=""/>
        <dsp:cNvSpPr/>
      </dsp:nvSpPr>
      <dsp:spPr>
        <a:xfrm>
          <a:off x="333586" y="1608473"/>
          <a:ext cx="1174295" cy="469718"/>
        </a:xfrm>
        <a:prstGeom prst="chevron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800" i="1" kern="1200" dirty="0">
              <a:latin typeface="Kokila" panose="020B0604020202020204" pitchFamily="34" charset="0"/>
              <a:cs typeface="Kokila" panose="020B0604020202020204" pitchFamily="34" charset="0"/>
            </a:rPr>
            <a:t>श्रोत्रम्</a:t>
          </a:r>
          <a:endParaRPr lang="en-IN" sz="28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8445" y="1608473"/>
        <a:ext cx="704577" cy="469718"/>
      </dsp:txXfrm>
    </dsp:sp>
    <dsp:sp modelId="{B524772F-C0F1-4A70-BE5D-82BFD8281237}">
      <dsp:nvSpPr>
        <dsp:cNvPr id="0" name=""/>
        <dsp:cNvSpPr/>
      </dsp:nvSpPr>
      <dsp:spPr>
        <a:xfrm>
          <a:off x="333586" y="2143952"/>
          <a:ext cx="1174295" cy="469718"/>
        </a:xfrm>
        <a:prstGeom prst="chevron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800" i="1" kern="1200" dirty="0">
              <a:latin typeface="Kokila" panose="020B0604020202020204" pitchFamily="34" charset="0"/>
              <a:cs typeface="Kokila" panose="020B0604020202020204" pitchFamily="34" charset="0"/>
            </a:rPr>
            <a:t>घ्राणम्</a:t>
          </a:r>
          <a:endParaRPr lang="en-IN" sz="28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8445" y="2143952"/>
        <a:ext cx="704577" cy="469718"/>
      </dsp:txXfrm>
    </dsp:sp>
    <dsp:sp modelId="{5858C430-CD7E-4E72-82CC-87023602912C}">
      <dsp:nvSpPr>
        <dsp:cNvPr id="0" name=""/>
        <dsp:cNvSpPr/>
      </dsp:nvSpPr>
      <dsp:spPr>
        <a:xfrm>
          <a:off x="333586" y="2679431"/>
          <a:ext cx="1174295" cy="469718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800" i="1" kern="1200" dirty="0">
              <a:latin typeface="Kokila" panose="020B0604020202020204" pitchFamily="34" charset="0"/>
              <a:cs typeface="Kokila" panose="020B0604020202020204" pitchFamily="34" charset="0"/>
            </a:rPr>
            <a:t>मुखम्</a:t>
          </a:r>
          <a:endParaRPr lang="en-IN" sz="28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8445" y="2679431"/>
        <a:ext cx="704577" cy="469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B96A0-DC30-477D-AB25-959141FE47AD}">
      <dsp:nvSpPr>
        <dsp:cNvPr id="0" name=""/>
        <dsp:cNvSpPr/>
      </dsp:nvSpPr>
      <dsp:spPr>
        <a:xfrm>
          <a:off x="7237233" y="593232"/>
          <a:ext cx="1571490" cy="157174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4F57E8B-FAA2-48FF-B56C-B946922C7A93}">
      <dsp:nvSpPr>
        <dsp:cNvPr id="0" name=""/>
        <dsp:cNvSpPr/>
      </dsp:nvSpPr>
      <dsp:spPr>
        <a:xfrm>
          <a:off x="7289086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5.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करणम</a:t>
          </a: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्</a:t>
          </a:r>
          <a:endParaRPr lang="en-IN" sz="3200" kern="1200" dirty="0"/>
        </a:p>
      </dsp:txBody>
      <dsp:txXfrm>
        <a:off x="7499008" y="855235"/>
        <a:ext cx="1047939" cy="1047739"/>
      </dsp:txXfrm>
    </dsp:sp>
    <dsp:sp modelId="{CD97389B-0807-4B6C-828F-7BFAB3DD4A39}">
      <dsp:nvSpPr>
        <dsp:cNvPr id="0" name=""/>
        <dsp:cNvSpPr/>
      </dsp:nvSpPr>
      <dsp:spPr>
        <a:xfrm rot="2700000">
          <a:off x="5612307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889B15-A651-4763-B94E-94604F5AB365}">
      <dsp:nvSpPr>
        <dsp:cNvPr id="0" name=""/>
        <dsp:cNvSpPr/>
      </dsp:nvSpPr>
      <dsp:spPr>
        <a:xfrm>
          <a:off x="5665742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4. 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योग:</a:t>
          </a:r>
        </a:p>
      </dsp:txBody>
      <dsp:txXfrm>
        <a:off x="5874828" y="855235"/>
        <a:ext cx="1047939" cy="1047739"/>
      </dsp:txXfrm>
    </dsp:sp>
    <dsp:sp modelId="{7E9A7FB5-AB8E-4712-A30A-DDF33A286155}">
      <dsp:nvSpPr>
        <dsp:cNvPr id="0" name=""/>
        <dsp:cNvSpPr/>
      </dsp:nvSpPr>
      <dsp:spPr>
        <a:xfrm rot="2700000">
          <a:off x="3988963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8160F8-AF40-45A8-8E1E-E8C0E698A78B}">
      <dsp:nvSpPr>
        <dsp:cNvPr id="0" name=""/>
        <dsp:cNvSpPr/>
      </dsp:nvSpPr>
      <dsp:spPr>
        <a:xfrm>
          <a:off x="4041562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3.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नक्षत्रम्</a:t>
          </a:r>
          <a:endParaRPr lang="en-IN" sz="3200" kern="1200" dirty="0"/>
        </a:p>
      </dsp:txBody>
      <dsp:txXfrm>
        <a:off x="4250648" y="855235"/>
        <a:ext cx="1047939" cy="1047739"/>
      </dsp:txXfrm>
    </dsp:sp>
    <dsp:sp modelId="{EE8683B4-91A1-43FF-869B-86897DCB82A7}">
      <dsp:nvSpPr>
        <dsp:cNvPr id="0" name=""/>
        <dsp:cNvSpPr/>
      </dsp:nvSpPr>
      <dsp:spPr>
        <a:xfrm rot="2700000">
          <a:off x="2364783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F785D9C-1D15-4A05-A8A1-5CBDB1D19BE2}">
      <dsp:nvSpPr>
        <dsp:cNvPr id="0" name=""/>
        <dsp:cNvSpPr/>
      </dsp:nvSpPr>
      <dsp:spPr>
        <a:xfrm>
          <a:off x="2417382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2. 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वासर:</a:t>
          </a:r>
          <a:endParaRPr lang="en-IN" sz="3200" kern="1200" dirty="0"/>
        </a:p>
      </dsp:txBody>
      <dsp:txXfrm>
        <a:off x="2627304" y="855235"/>
        <a:ext cx="1047939" cy="1047739"/>
      </dsp:txXfrm>
    </dsp:sp>
    <dsp:sp modelId="{2D7D224D-41B5-4D2F-907A-10D1C1DF3890}">
      <dsp:nvSpPr>
        <dsp:cNvPr id="0" name=""/>
        <dsp:cNvSpPr/>
      </dsp:nvSpPr>
      <dsp:spPr>
        <a:xfrm rot="2700000">
          <a:off x="740603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B5EA7A4-281A-4F9B-883A-9968D7ED5AEE}">
      <dsp:nvSpPr>
        <dsp:cNvPr id="0" name=""/>
        <dsp:cNvSpPr/>
      </dsp:nvSpPr>
      <dsp:spPr>
        <a:xfrm>
          <a:off x="793201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1. 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तिथि:</a:t>
          </a:r>
          <a:endParaRPr lang="en-IN" sz="3200" kern="1200" dirty="0"/>
        </a:p>
      </dsp:txBody>
      <dsp:txXfrm>
        <a:off x="1003124" y="855235"/>
        <a:ext cx="1047939" cy="10477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5915D-151C-4B6D-9C07-4759A9D2FEEC}">
      <dsp:nvSpPr>
        <dsp:cNvPr id="0" name=""/>
        <dsp:cNvSpPr/>
      </dsp:nvSpPr>
      <dsp:spPr>
        <a:xfrm>
          <a:off x="1026198" y="266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१. बव: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21146"/>
        <a:ext cx="1112712" cy="385963"/>
      </dsp:txXfrm>
    </dsp:sp>
    <dsp:sp modelId="{178FDE5D-F85B-4BB0-835C-5677F5CAB68A}">
      <dsp:nvSpPr>
        <dsp:cNvPr id="0" name=""/>
        <dsp:cNvSpPr/>
      </dsp:nvSpPr>
      <dsp:spPr>
        <a:xfrm>
          <a:off x="1026198" y="449376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242561"/>
                <a:satOff val="-13988"/>
                <a:lumOff val="143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42561"/>
                <a:satOff val="-13988"/>
                <a:lumOff val="143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42561"/>
                <a:satOff val="-13988"/>
                <a:lumOff val="143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500" i="1" kern="1200" dirty="0"/>
            <a:t>२</a:t>
          </a: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. बालव</a:t>
          </a:r>
          <a:r>
            <a:rPr lang="hi-IN" sz="1500" i="1" kern="1200" dirty="0"/>
            <a:t>:</a:t>
          </a:r>
          <a:endParaRPr lang="en-IN" sz="1500" kern="1200" dirty="0"/>
        </a:p>
      </dsp:txBody>
      <dsp:txXfrm>
        <a:off x="1047078" y="470256"/>
        <a:ext cx="1112712" cy="385963"/>
      </dsp:txXfrm>
    </dsp:sp>
    <dsp:sp modelId="{C3744FC4-A515-4E55-A736-E26EAD24E488}">
      <dsp:nvSpPr>
        <dsp:cNvPr id="0" name=""/>
        <dsp:cNvSpPr/>
      </dsp:nvSpPr>
      <dsp:spPr>
        <a:xfrm>
          <a:off x="1026198" y="898485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३. कौलव</a:t>
          </a: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0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919365"/>
        <a:ext cx="1112712" cy="385963"/>
      </dsp:txXfrm>
    </dsp:sp>
    <dsp:sp modelId="{BBD935D9-7839-4765-A426-E103F8E6CC36}">
      <dsp:nvSpPr>
        <dsp:cNvPr id="0" name=""/>
        <dsp:cNvSpPr/>
      </dsp:nvSpPr>
      <dsp:spPr>
        <a:xfrm>
          <a:off x="1026198" y="1347595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४. तैतिल: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1368475"/>
        <a:ext cx="1112712" cy="385963"/>
      </dsp:txXfrm>
    </dsp:sp>
    <dsp:sp modelId="{47EC5495-5C1D-4EA8-B84F-AE96EF63981B}">
      <dsp:nvSpPr>
        <dsp:cNvPr id="0" name=""/>
        <dsp:cNvSpPr/>
      </dsp:nvSpPr>
      <dsp:spPr>
        <a:xfrm>
          <a:off x="1026198" y="1796704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५.</a:t>
          </a:r>
          <a:r>
            <a:rPr lang="sa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गर: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1817584"/>
        <a:ext cx="1112712" cy="385963"/>
      </dsp:txXfrm>
    </dsp:sp>
    <dsp:sp modelId="{CB96DF30-A56B-4DCD-86B5-09BF483E7425}">
      <dsp:nvSpPr>
        <dsp:cNvPr id="0" name=""/>
        <dsp:cNvSpPr/>
      </dsp:nvSpPr>
      <dsp:spPr>
        <a:xfrm>
          <a:off x="1026198" y="2245814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1212803"/>
                <a:satOff val="-69940"/>
                <a:lumOff val="719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212803"/>
                <a:satOff val="-69940"/>
                <a:lumOff val="719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212803"/>
                <a:satOff val="-69940"/>
                <a:lumOff val="719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६. वणिज: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2266694"/>
        <a:ext cx="1112712" cy="385963"/>
      </dsp:txXfrm>
    </dsp:sp>
    <dsp:sp modelId="{990516FE-861A-4D12-940B-93CE082660D5}">
      <dsp:nvSpPr>
        <dsp:cNvPr id="0" name=""/>
        <dsp:cNvSpPr/>
      </dsp:nvSpPr>
      <dsp:spPr>
        <a:xfrm>
          <a:off x="1026198" y="2694923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७. विष्टि: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2715803"/>
        <a:ext cx="1112712" cy="3859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E9E-8DE7-48DA-948B-4822BCA5339C}">
      <dsp:nvSpPr>
        <dsp:cNvPr id="0" name=""/>
        <dsp:cNvSpPr/>
      </dsp:nvSpPr>
      <dsp:spPr>
        <a:xfrm>
          <a:off x="2613029" y="898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/>
            <a:t>१</a:t>
          </a: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. (कृ.पक्ष)चतुर्दश</a:t>
          </a:r>
          <a:r>
            <a:rPr lang="sa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्याः</a:t>
          </a: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 उत्तरार्ध:-  शकुनि</a:t>
          </a:r>
          <a:r>
            <a:rPr lang="hi-IN" sz="1400" i="1" kern="1200" dirty="0"/>
            <a:t>:</a:t>
          </a:r>
          <a:endParaRPr lang="en-IN" sz="1400" kern="1200" dirty="0"/>
        </a:p>
      </dsp:txBody>
      <dsp:txXfrm>
        <a:off x="2634127" y="21996"/>
        <a:ext cx="2897462" cy="390005"/>
      </dsp:txXfrm>
    </dsp:sp>
    <dsp:sp modelId="{5D4E0A8A-3B35-4ED0-8142-18AB509C09E5}">
      <dsp:nvSpPr>
        <dsp:cNvPr id="0" name=""/>
        <dsp:cNvSpPr/>
      </dsp:nvSpPr>
      <dsp:spPr>
        <a:xfrm>
          <a:off x="2613029" y="454710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२. अमावस्याया: पूर्वार्ध:-  चतुष्पद्</a:t>
          </a:r>
          <a:endParaRPr lang="en-IN" sz="20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2634127" y="475808"/>
        <a:ext cx="2897462" cy="390005"/>
      </dsp:txXfrm>
    </dsp:sp>
    <dsp:sp modelId="{2D904B97-DA63-4B7C-A55F-41E422712095}">
      <dsp:nvSpPr>
        <dsp:cNvPr id="0" name=""/>
        <dsp:cNvSpPr/>
      </dsp:nvSpPr>
      <dsp:spPr>
        <a:xfrm>
          <a:off x="2613029" y="908522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३. अमावस्याया: उत्तरार्ध:-  नाग</a:t>
          </a: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2634127" y="929620"/>
        <a:ext cx="2897462" cy="390005"/>
      </dsp:txXfrm>
    </dsp:sp>
    <dsp:sp modelId="{46FCC4C5-54DA-4C73-85F7-2CD9BFA88F69}">
      <dsp:nvSpPr>
        <dsp:cNvPr id="0" name=""/>
        <dsp:cNvSpPr/>
      </dsp:nvSpPr>
      <dsp:spPr>
        <a:xfrm>
          <a:off x="2613029" y="1362334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४.(शु.पक्ष)प्रतिपदाया: पूर्वार्ध:-किंस्तुघ्न</a:t>
          </a:r>
          <a:r>
            <a:rPr lang="hi-IN" sz="1400" i="1" kern="1200" dirty="0"/>
            <a:t>:</a:t>
          </a:r>
          <a:endParaRPr lang="en-IN" sz="1400" kern="1200" dirty="0"/>
        </a:p>
      </dsp:txBody>
      <dsp:txXfrm>
        <a:off x="2634127" y="1383432"/>
        <a:ext cx="2897462" cy="390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29E1C-B043-4F94-8771-B3AD61E5C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8D2291-4370-41C9-9982-4EE0AA995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60B7D-EED3-4254-8650-BBEAF70AE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254D5-A31A-46A0-A7C9-F2B095BC5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A4923-4BB5-4374-8A15-C2EC8E69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573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79857-F7A5-445E-BA2A-ACBC1EDD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DCB22-45DE-46B9-8A86-804BC021A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7095B-2CBE-445B-AEFA-3E092C20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27413-9E67-43F9-923D-AB6E1024D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242EC-BAA9-4A7C-9470-E577C135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797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93F63E-8280-409E-B730-06B96A69B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1068B2-3068-4BA1-80E4-6DB8C6311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86C47-3FF1-4B17-BB8D-A881F7BC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A2E3C-F74D-4241-B0E5-03CC1CA1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1B36F-9E48-4243-9AEB-DEAA9323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29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9E21F-042F-4BBD-86F3-7C000217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444D4-505F-45F3-BAB7-4F9A13550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0D39D-D103-4BC7-9072-4DEB21FE4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F92B4-74D4-43FA-8A34-93FD80C43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5D70E-60F3-4E3B-A388-96EB61C4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586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48E92-6AB0-4F1B-8574-120733501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3FE10-B6C8-4D6F-B3C6-053B11025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FD1D2-61A9-43EE-86DD-384F7472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6D911-89CE-42DE-B4D0-E02BAE9C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88321-E894-4D7D-8E1A-90FF7B293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650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DAF1-78EA-4EF8-A957-B52E131EC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AE49-8838-4E56-9D78-6A89D0E04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6F766-A870-4EDB-AA77-6A1C92881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9455E-B86C-4270-BF95-65AD8513A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B2E5CE-10E9-49EB-BBEC-F98B7176E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DA5FA-E830-4E77-B63D-E72B83EB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BDB3B-0191-43AB-BCE0-5B178DDCE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72D56-88B2-4496-9791-BD75E4AEC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8ACE8-8404-46D0-8E3F-445E0EC66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696A61-0CED-4D57-B029-B23CBAF59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BDD95-A33F-4F33-BB87-0433BD32A7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7DDF2F-D7B6-4BD4-9877-5BC4358A7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9747E1-C639-415D-9DB5-8BAC2D181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976503-7507-4C51-8F78-00E44424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1441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1EF9-7020-4C83-9C51-13C6181BB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5E72E-4D96-4EB5-B96C-5329801E9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45C7A2-4767-4067-9BC6-2F29F1B0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6857B2-AD07-482C-98EC-767099218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290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C39D9-B831-4424-B79B-399ECA0B6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DBBEF-D070-41BA-9FC5-7B64ACE92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C1E95-B055-4434-9280-CCE3A83BA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114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16C0-5643-4B21-8306-522C47227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5A0EC-F15D-4334-829A-268FB2EDA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8071F-A9F1-4DF7-AFBC-815AB656C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D4B38-2073-4CF0-BEE3-725DEE37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AFB79-FC51-4E95-B90B-D6ED1A78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25D35-8AD5-47ED-8C71-A767F8686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9850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B649-E996-4941-AC66-293C91B7E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CCA12-F159-4538-8110-53AECF614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4E94FB-68F1-4E69-BB29-CB729B617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15D7A-4274-407D-B7E2-9B439B67C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55E50-7362-4D81-83F6-7C8FCBB8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D04B9-3ACE-473F-BD5D-1471C285D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350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B22F77-2649-4992-87D2-E8AE5635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EF0BD-E4AE-4848-BA98-958FDAA9F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3C0DB-B2E6-4A55-A97D-238A27886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CAF9F-59E5-46CE-9457-B9AB7701A679}" type="datetimeFigureOut">
              <a:rPr lang="en-IN" smtClean="0"/>
              <a:t>11-10-2020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02F9E-4021-46D2-A0E9-9872CBD1F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2D6C2-BD0E-4133-91C2-86B002B2B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274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3" Type="http://schemas.openxmlformats.org/officeDocument/2006/relationships/diagramLayout" Target="../diagrams/layout4.xml"/><Relationship Id="rId7" Type="http://schemas.openxmlformats.org/officeDocument/2006/relationships/image" Target="../media/image2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2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6">
            <a:extLst>
              <a:ext uri="{FF2B5EF4-FFF2-40B4-BE49-F238E27FC236}">
                <a16:creationId xmlns:a16="http://schemas.microsoft.com/office/drawing/2014/main" id="{3556C45E-935C-43D2-BD6A-D697118F5F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2780" y="1524000"/>
            <a:ext cx="8229600" cy="1905000"/>
          </a:xfrm>
        </p:spPr>
        <p:txBody>
          <a:bodyPr/>
          <a:lstStyle/>
          <a:p>
            <a:pPr algn="ctr" eaLnBrk="1" hangingPunct="1"/>
            <a:r>
              <a:rPr lang="hi-IN" altLang="en-US" dirty="0">
                <a:solidFill>
                  <a:srgbClr val="000066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ज्योतिषशास्त्रस्य परिचयपूर्वकं पञ्चाङ्गस्वरूपम्</a:t>
            </a:r>
            <a:endParaRPr lang="en-US" altLang="en-US" dirty="0">
              <a:solidFill>
                <a:srgbClr val="000066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DFCBBA3-593D-4487-9BD3-6FE79F44340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486525" y="4191000"/>
            <a:ext cx="4013200" cy="1822450"/>
          </a:xfrm>
          <a:ln>
            <a:noFill/>
            <a:miter lim="800000"/>
            <a:headEnd/>
            <a:tailEnd/>
          </a:ln>
        </p:spPr>
        <p:txBody>
          <a:bodyPr anchor="t">
            <a:normAutofit fontScale="62500" lnSpcReduction="20000"/>
          </a:bodyPr>
          <a:lstStyle/>
          <a:p>
            <a:pPr algn="r" eaLnBrk="1" hangingPunct="1">
              <a:lnSpc>
                <a:spcPct val="90000"/>
              </a:lnSpc>
            </a:pPr>
            <a:endParaRPr lang="hi-IN" altLang="en-US" sz="2000" dirty="0">
              <a:solidFill>
                <a:srgbClr val="FF0066"/>
              </a:solidFill>
              <a:cs typeface="Mangal" panose="02040503050203030202" pitchFamily="18" charset="0"/>
            </a:endParaRPr>
          </a:p>
          <a:p>
            <a:pPr algn="r" eaLnBrk="1" hangingPunct="1">
              <a:lnSpc>
                <a:spcPct val="90000"/>
              </a:lnSpc>
            </a:pPr>
            <a:endParaRPr lang="en-US" altLang="en-US" b="1" dirty="0">
              <a:solidFill>
                <a:srgbClr val="C0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r" eaLnBrk="1" hangingPunct="1">
              <a:lnSpc>
                <a:spcPct val="90000"/>
              </a:lnSpc>
            </a:pPr>
            <a:r>
              <a:rPr lang="hi-IN" altLang="en-US" sz="4000" b="1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कु. अपूर्वा अग्रवालः</a:t>
            </a:r>
          </a:p>
          <a:p>
            <a:pPr algn="r" eaLnBrk="1" hangingPunct="1">
              <a:lnSpc>
                <a:spcPct val="90000"/>
              </a:lnSpc>
            </a:pPr>
            <a:r>
              <a:rPr lang="hi-IN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सहायकाचार्या, ज्योतिषविभाग:</a:t>
            </a:r>
          </a:p>
          <a:p>
            <a:pPr algn="r" eaLnBrk="1" hangingPunct="1">
              <a:lnSpc>
                <a:spcPct val="90000"/>
              </a:lnSpc>
            </a:pPr>
            <a:r>
              <a:rPr lang="hi-IN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श्रीसोमनाथसंस्कृतयुनिवर्सिटी</a:t>
            </a:r>
            <a:r>
              <a:rPr lang="en-US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  <a:r>
              <a:rPr lang="hi-IN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वेरावलम्</a:t>
            </a:r>
          </a:p>
          <a:p>
            <a:pPr algn="r" eaLnBrk="1" hangingPunct="1">
              <a:lnSpc>
                <a:spcPct val="90000"/>
              </a:lnSpc>
            </a:pPr>
            <a:endParaRPr lang="hi-IN" altLang="en-US" sz="2000" dirty="0">
              <a:solidFill>
                <a:srgbClr val="FF0066"/>
              </a:solidFill>
              <a:cs typeface="Mangal" panose="02040503050203030202" pitchFamily="18" charset="0"/>
            </a:endParaRPr>
          </a:p>
          <a:p>
            <a:pPr algn="r" eaLnBrk="1" hangingPunct="1">
              <a:lnSpc>
                <a:spcPct val="90000"/>
              </a:lnSpc>
            </a:pPr>
            <a:endParaRPr lang="hi-IN" altLang="en-US" sz="2000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85FE19-EA4D-49EE-A8D2-2988CE285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4189" y="114003"/>
            <a:ext cx="1469184" cy="13241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EECF2C9-6E77-4B9D-86E3-7F87E815D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38492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होरास्कन्ध: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FB60DDC-B05E-46A6-BB16-2843503D5A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420427"/>
            <a:ext cx="8001000" cy="500700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sz="15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35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जातकस्य शुभाशुभादिकर्म</a:t>
            </a:r>
            <a:r>
              <a:rPr lang="sa-IN" altLang="en-US" sz="35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</a:t>
            </a:r>
            <a:r>
              <a:rPr lang="hi-IN" altLang="en-US" sz="35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लादेशिका ’होरा’ इति।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3200" dirty="0">
              <a:solidFill>
                <a:schemeClr val="accent6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3200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विवेचनीयविषया:-</a:t>
            </a:r>
            <a:endParaRPr lang="en-US" altLang="en-US" sz="3200" dirty="0">
              <a:solidFill>
                <a:schemeClr val="accent6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राशि-ग्रह-नक्षत्रादिकानां विवेचनम्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द्वादशभावानां </a:t>
            </a:r>
            <a:r>
              <a:rPr lang="sa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लविचार: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दशवर्गनिरूपणम्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बलाबलविचार: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दशाविचार: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ग्रहाणां दृष्टिविचार: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अरिष्टविचार: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आयुर्विचार:</a:t>
            </a:r>
            <a:endParaRPr lang="en-US" altLang="en-US" sz="24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4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sz="24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राजादियोगविचार: इत्यादय: ।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900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F38332-C6A4-440D-A00C-398BE2DDC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6"/>
            <a:ext cx="1479034" cy="13330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6BFFA29-53EB-4ADB-92F0-7FA71BCA7E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i-IN" altLang="en-US" sz="52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पञ्चाङ्गस्वरूपम्</a:t>
            </a:r>
            <a:endParaRPr lang="en-US" altLang="en-US" sz="52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2414AEF-8431-4016-9CE0-0D6C8F7392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609600" indent="-609600" algn="ctr">
              <a:buNone/>
            </a:pPr>
            <a:r>
              <a:rPr lang="hi-IN" altLang="en-US" sz="32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ज्योतिषशास्त्रस्य कालविवेचनात्मकरूपं भवति पञ्चाङ्गम् ।</a:t>
            </a:r>
          </a:p>
          <a:p>
            <a:pPr marL="609600" indent="-609600"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पञ्चाङ्गस्य पञ्च</a:t>
            </a:r>
            <a:r>
              <a:rPr lang="sa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(5)</a:t>
            </a: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अङ्गानि सन्ति-</a:t>
            </a:r>
          </a:p>
          <a:p>
            <a:pPr marL="2743200" lvl="6" indent="0">
              <a:buNone/>
            </a:pPr>
            <a:endParaRPr lang="hi-IN" altLang="en-US" sz="2100" dirty="0">
              <a:solidFill>
                <a:srgbClr val="FF0066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endParaRPr lang="hi-IN" altLang="en-US" sz="3100" dirty="0">
              <a:solidFill>
                <a:srgbClr val="33CC33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endParaRPr lang="en-US" altLang="en-US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endParaRPr lang="sa-IN" altLang="en-US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r>
              <a:rPr lang="sa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	</a:t>
            </a:r>
          </a:p>
          <a:p>
            <a:pPr marL="609600" indent="-609600">
              <a:buNone/>
            </a:pPr>
            <a:r>
              <a:rPr lang="sa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यथोक्तम्-</a:t>
            </a:r>
            <a:r>
              <a:rPr lang="hi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</a:t>
            </a:r>
            <a:endParaRPr lang="en-US" altLang="en-US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 algn="ctr">
              <a:buNone/>
            </a:pPr>
            <a:r>
              <a:rPr lang="hi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“तिथिर्वारनक्षत्रे योग: करणमेव च ।</a:t>
            </a:r>
          </a:p>
          <a:p>
            <a:pPr marL="609600" indent="-609600" algn="ctr">
              <a:buNone/>
            </a:pPr>
            <a:r>
              <a:rPr lang="hi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 पञ्चाङ्गमाख्यातम्----------॥”</a:t>
            </a:r>
          </a:p>
          <a:p>
            <a:pPr marL="609600" indent="-609600" algn="ctr">
              <a:buNone/>
            </a:pPr>
            <a:endParaRPr lang="en-US" altLang="en-US" sz="2400" dirty="0">
              <a:solidFill>
                <a:srgbClr val="33CC33"/>
              </a:solidFill>
              <a:cs typeface="Mangal" panose="02040503050203030202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6F787A1-ABA1-49EA-B2FD-CBBC6A8087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5655068"/>
              </p:ext>
            </p:extLst>
          </p:nvPr>
        </p:nvGraphicFramePr>
        <p:xfrm>
          <a:off x="1121664" y="2252976"/>
          <a:ext cx="9223898" cy="275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636813A-BCCE-4613-9393-581DF13A5B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495654" y="140636"/>
            <a:ext cx="1471445" cy="13262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938C1EA-65E7-4353-BEDE-F21A76FF9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13259"/>
          </a:xfrm>
        </p:spPr>
        <p:txBody>
          <a:bodyPr/>
          <a:lstStyle/>
          <a:p>
            <a:pPr marL="838200" indent="-838200"/>
            <a:r>
              <a:rPr lang="hi-IN" altLang="en-US" b="1" dirty="0">
                <a:solidFill>
                  <a:srgbClr val="CC3300"/>
                </a:solidFill>
                <a:cs typeface="Mangal" panose="02040503050203030202" pitchFamily="18" charset="0"/>
              </a:rPr>
              <a:t>१</a:t>
            </a:r>
            <a:r>
              <a:rPr lang="hi-IN" altLang="en-US" sz="52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. तिथि:</a:t>
            </a:r>
            <a:endParaRPr lang="en-US" altLang="en-US" sz="52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1ACC0A7-A8D0-4294-BE77-AF3344DCC5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70843" y="1371091"/>
            <a:ext cx="9480612" cy="4940932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sz="900" dirty="0">
              <a:cs typeface="Mangal" panose="02040503050203030202" pitchFamily="18" charset="0"/>
            </a:endParaRPr>
          </a:p>
          <a:p>
            <a:pPr lvl="2">
              <a:lnSpc>
                <a:spcPct val="80000"/>
              </a:lnSpc>
            </a:pPr>
            <a:r>
              <a:rPr lang="hi-IN" altLang="en-US" sz="10800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तिथि: सूर्य-चन्द्रयो: प्रतिद्वादशांशमितान्तरेण तुल्यं भवति ।</a:t>
            </a:r>
          </a:p>
          <a:p>
            <a:pPr lvl="2">
              <a:lnSpc>
                <a:spcPct val="80000"/>
              </a:lnSpc>
            </a:pPr>
            <a:r>
              <a:rPr lang="hi-IN" altLang="en-US" sz="10800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तिथिर्नाम चान्द्रदिनम्।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4400" dirty="0"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8000" b="1" dirty="0"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sa-IN" altLang="en-US" sz="8000" b="1" dirty="0"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8000" b="1" dirty="0"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 चान्द्रमास: = २ पक्ष</a:t>
            </a:r>
            <a:r>
              <a:rPr lang="sa-IN" altLang="en-US" sz="112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ौ</a:t>
            </a:r>
            <a:r>
              <a:rPr lang="hi-IN" altLang="en-US" sz="112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= ३० तिथय: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sz="8000" b="1" dirty="0">
              <a:solidFill>
                <a:schemeClr val="hlink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11200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तिथीनां नामानि-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</a:t>
            </a: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प्रतिपदा,		</a:t>
            </a: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९. नवमी			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द्वितीया,	</a:t>
            </a: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१०. दशमी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३. तृतीया,			११. एकादशी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४. चतुर्थी,			१२. द्वादशी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पञ्चमी,			१३. त्रयोदशी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षष्ठी,			१४. चतुर्दशी	 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७. सप्तमी,			१५. पूर्णिमा/ अमावस्या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८.अष्टमी,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i-IN" altLang="en-US" sz="1600" i="1" dirty="0">
                <a:solidFill>
                  <a:srgbClr val="002060"/>
                </a:solidFill>
                <a:cs typeface="Mangal" panose="02040503050203030202" pitchFamily="18" charset="0"/>
              </a:rPr>
              <a:t>	</a:t>
            </a:r>
            <a:endParaRPr lang="en-US" altLang="en-US" sz="1600" i="1" dirty="0">
              <a:solidFill>
                <a:srgbClr val="002060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4FA922-BECB-4E3B-8A74-F232B2671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459334" cy="13153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BE2C333-AE1C-411E-933C-A7C9AA481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575908"/>
          </a:xfrm>
        </p:spPr>
        <p:txBody>
          <a:bodyPr>
            <a:noAutofit/>
          </a:bodyPr>
          <a:lstStyle/>
          <a:p>
            <a:pPr marL="838200" indent="-838200"/>
            <a:br>
              <a:rPr lang="en-US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</a:br>
            <a:br>
              <a:rPr lang="en-US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</a:br>
            <a:r>
              <a:rPr lang="hi-IN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  <a:t>२.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वासर:</a:t>
            </a:r>
            <a:br>
              <a:rPr lang="hi-IN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</a:br>
            <a:endParaRPr lang="en-US" altLang="en-US" sz="5400" b="1" dirty="0">
              <a:solidFill>
                <a:srgbClr val="CC3300"/>
              </a:solidFill>
              <a:cs typeface="Mangal" panose="02040503050203030202" pitchFamily="18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DACFEA9-04FF-4906-8DEB-6319A1897A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52800" y="1535838"/>
            <a:ext cx="8001000" cy="41991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hi-IN" altLang="en-US" dirty="0">
              <a:cs typeface="Mangal" panose="02040503050203030202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600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एकस्मिन् सप्ताहे सप्तवासराः भवन्ति-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i-IN" altLang="en-US" sz="2600" dirty="0">
              <a:solidFill>
                <a:srgbClr val="3333FF"/>
              </a:solidFill>
              <a:cs typeface="Mangal" panose="02040503050203030202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cs typeface="Mangal" panose="02040503050203030202" pitchFamily="18" charset="0"/>
              </a:rPr>
              <a:t>१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. रविवासरः		</a:t>
            </a:r>
            <a:r>
              <a:rPr lang="en-US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सोमवासरः	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३. मंगलवासरः	</a:t>
            </a:r>
            <a:r>
              <a:rPr lang="en-US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४. बुधवासरः 		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गुरुवासरः		</a:t>
            </a:r>
            <a:r>
              <a:rPr lang="en-US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शुक्रवासरः		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७. शनिवासरः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i="1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F4CD04-D81B-4ACD-8EC6-1B775481E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489201" cy="13422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2665C6E-FAB1-479C-8226-E4B9A8B88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-IN" altLang="en-US" b="1" dirty="0">
                <a:solidFill>
                  <a:srgbClr val="CC3300"/>
                </a:solidFill>
                <a:cs typeface="Mangal" panose="02040503050203030202" pitchFamily="18" charset="0"/>
              </a:rPr>
              <a:t>३.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नक्षत्रम्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C1CFD7B-4F59-4973-B788-2CBA9ABE75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9234" y="1518082"/>
            <a:ext cx="10241131" cy="5060271"/>
          </a:xfrm>
        </p:spPr>
        <p:txBody>
          <a:bodyPr>
            <a:normAutofit/>
          </a:bodyPr>
          <a:lstStyle/>
          <a:p>
            <a:r>
              <a:rPr lang="hi-IN" altLang="en-US" sz="26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यस्य क्षरणम् न भवति तत् नक्षत्रम् ।</a:t>
            </a:r>
            <a:endParaRPr lang="en-US" altLang="en-US" sz="2600" b="1" dirty="0">
              <a:solidFill>
                <a:srgbClr val="0070C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hi-IN" altLang="en-US" sz="26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राशिवृत्तस्य सप्तविंशतिविभागा: सप्तविंशतिनक्षत्राणि भवन्ति ।</a:t>
            </a:r>
          </a:p>
          <a:p>
            <a:pPr marL="609600" indent="-609600">
              <a:buNone/>
            </a:pPr>
            <a:r>
              <a:rPr lang="hi-IN" altLang="en-US" sz="1700" b="1" dirty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</a:t>
            </a:r>
            <a:r>
              <a:rPr lang="en-US" altLang="en-US" sz="1700" b="1" dirty="0"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sz="33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१२ राशयः= २७ नक्षत्राणि</a:t>
            </a:r>
          </a:p>
          <a:p>
            <a:pPr marL="609600" indent="-609600">
              <a:buNone/>
            </a:pPr>
            <a:r>
              <a:rPr lang="hi-IN" altLang="en-US" sz="2400" b="1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नक्षत्राणाम् नामानि-</a:t>
            </a:r>
            <a:endParaRPr lang="en-US" altLang="en-US" sz="2400" b="1" dirty="0">
              <a:solidFill>
                <a:schemeClr val="accent6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१.अश्विनी		२. भरणी		३. कृत्तिका		४ .रोहिणी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मृगशिरा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आर्द्रा		७. पुनर्वसॊः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८.पुष्यम्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९.आश्लेषा		१०. मघा		११. पूर्वा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ल्गुनी	१२. उत्तरा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ल्गुनी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१३. हस्तः		१४.चित्रा		१५.स्वाती		१६. विशाखा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१७. अनुराधा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१८. ज्येष्ठा	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१९. मूलम्		२०. पूर्वाषाढा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२१. उत्तराषाढा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२२. श्रवण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म्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२३. धनिष्ठा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२४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. 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शतभिष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ा</a:t>
            </a:r>
            <a:endParaRPr lang="hi-IN" altLang="en-US" sz="2000" b="1" i="1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२५. पूर्वाभाद्रपद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२६. उत्तराभाद्रपद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२७. रेवती</a:t>
            </a:r>
            <a:r>
              <a:rPr lang="hi-IN" altLang="en-US" sz="2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</a:p>
          <a:p>
            <a:pPr marL="609600" indent="-609600">
              <a:buNone/>
            </a:pPr>
            <a:r>
              <a:rPr lang="hi-IN" altLang="en-US" sz="2400" b="1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एतदन्तरम् ’अभिजित्’ इति नक्षत्रस्य कल्पना अपि  उत्तराषाढाश्रवणयोर्मध्ये  आचार्याः कृतवन्तः।</a:t>
            </a:r>
          </a:p>
          <a:p>
            <a:pPr marL="609600" indent="-609600">
              <a:buNone/>
            </a:pPr>
            <a:endParaRPr lang="hi-IN" altLang="en-US" sz="1300" b="1" dirty="0">
              <a:solidFill>
                <a:srgbClr val="33CC33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B57D48-E096-45CE-8368-E3CDF7F6B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524711" cy="13742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7FF04E3-F003-4485-9375-B6B2869C59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-IN" altLang="en-US" b="1" dirty="0">
                <a:solidFill>
                  <a:srgbClr val="CC3300"/>
                </a:solidFill>
                <a:cs typeface="Mangal" panose="02040503050203030202" pitchFamily="18" charset="0"/>
              </a:rPr>
              <a:t>४.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योग: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FCE726D-6E04-4833-AF55-098AB4995C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38183" y="1571348"/>
            <a:ext cx="8620217" cy="466077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i-IN" altLang="en-US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सूर्यचन्द्रयो: गत्यन्तरयोगः एव योग: भवति ।</a:t>
            </a:r>
          </a:p>
          <a:p>
            <a:pPr eaLnBrk="1" hangingPunct="1">
              <a:lnSpc>
                <a:spcPct val="90000"/>
              </a:lnSpc>
            </a:pPr>
            <a:r>
              <a:rPr lang="hi-IN" altLang="en-US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अनयो: गतिर्योगेन सप्तविंशतियोगा: उत्पद्यन्ते।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i-IN" altLang="en-US" sz="2600" dirty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योगानां नामानि-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 विष्कुम्भ: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प्रीति:		३. आयुष्मान्	४. सौभाग्य: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शोभनम्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अतिगण्ड:	७. सुकर्मा		८. धृति: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९. शूल:		१०. गण्ड:		११. वृद्धि: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१२.ध्रुव: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१३. व्याघात: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१४. हर्षण:		१५. वज्र:		१६. सिद्धि: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१७. व्यतिपात: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१८. वरियान्	१९. परिघ:		२०. शिव: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२१. सिद्ध: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२२. साध्य: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२३. शुभ: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२४. शुक्ल: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२५. ब्रह्म:		२६. इन्द्र:		२७. वैधृति:  इति ।</a:t>
            </a:r>
            <a:endParaRPr lang="en-US" altLang="en-US" sz="2400" i="1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A304F-C5F5-49F2-9E2E-91D9F42D5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528283" cy="13774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96E10EF-C7B5-434B-A0D9-C19761421A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287" y="315914"/>
            <a:ext cx="9975388" cy="1004887"/>
          </a:xfrm>
        </p:spPr>
        <p:txBody>
          <a:bodyPr/>
          <a:lstStyle/>
          <a:p>
            <a:pPr eaLnBrk="1" hangingPunct="1"/>
            <a:r>
              <a:rPr lang="hi-IN" altLang="en-US" b="1" dirty="0">
                <a:solidFill>
                  <a:srgbClr val="FF0000"/>
                </a:solidFill>
                <a:cs typeface="Mangal" panose="02040503050203030202" pitchFamily="18" charset="0"/>
              </a:rPr>
              <a:t>	</a:t>
            </a:r>
            <a:r>
              <a:rPr lang="hi-IN" altLang="en-US" sz="5400" b="1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५. करणम्</a:t>
            </a:r>
            <a:endParaRPr lang="en-US" altLang="en-US" sz="5400" b="1" dirty="0">
              <a:solidFill>
                <a:srgbClr val="C0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D05729E-5D74-4E1D-A557-FA7DA3C258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00670" y="1320801"/>
            <a:ext cx="10515600" cy="43513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b="1" i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तिथ्यर्धं करणम्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1700" dirty="0">
                <a:solidFill>
                  <a:schemeClr val="hlink"/>
                </a:solidFill>
                <a:cs typeface="Mangal" panose="02040503050203030202" pitchFamily="18" charset="0"/>
              </a:rPr>
              <a:t>          </a:t>
            </a:r>
            <a:r>
              <a:rPr lang="en-US" altLang="en-US" sz="1700" dirty="0">
                <a:solidFill>
                  <a:schemeClr val="hlink"/>
                </a:solidFill>
                <a:cs typeface="Mangal" panose="02040503050203030202" pitchFamily="18" charset="0"/>
              </a:rPr>
              <a:t>	  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 तिथि: 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२ करणे</a:t>
            </a:r>
            <a:endParaRPr lang="hi-IN" altLang="en-US" b="1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  </a:t>
            </a:r>
            <a:r>
              <a:rPr lang="en-US" altLang="en-US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sa-IN" altLang="en-US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 मास: 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  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६० करणानि</a:t>
            </a:r>
            <a:r>
              <a:rPr lang="hi-IN" altLang="en-US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2100" dirty="0">
                <a:cs typeface="Mangal" panose="02040503050203030202" pitchFamily="18" charset="0"/>
              </a:rPr>
              <a:t>				</a:t>
            </a:r>
            <a:r>
              <a:rPr lang="en-US" altLang="en-US" sz="2100" dirty="0">
                <a:cs typeface="Mangal" panose="02040503050203030202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100" dirty="0">
                <a:solidFill>
                  <a:srgbClr val="002060"/>
                </a:solidFill>
                <a:latin typeface="Kokila" panose="020B0604020202020204" pitchFamily="34" charset="0"/>
                <a:cs typeface="Mangal" panose="02040503050203030202" pitchFamily="18" charset="0"/>
              </a:rPr>
              <a:t>			</a:t>
            </a:r>
            <a:r>
              <a:rPr lang="hi-IN" altLang="en-US" sz="32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करणं द्विविधम्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100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sp>
        <p:nvSpPr>
          <p:cNvPr id="25604" name="Line 5">
            <a:extLst>
              <a:ext uri="{FF2B5EF4-FFF2-40B4-BE49-F238E27FC236}">
                <a16:creationId xmlns:a16="http://schemas.microsoft.com/office/drawing/2014/main" id="{7A8A2EB2-7B99-4FCD-91C0-0B21EEB0A8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1153" y="3821762"/>
            <a:ext cx="5077317" cy="0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sp>
        <p:nvSpPr>
          <p:cNvPr id="25605" name="Line 16">
            <a:extLst>
              <a:ext uri="{FF2B5EF4-FFF2-40B4-BE49-F238E27FC236}">
                <a16:creationId xmlns:a16="http://schemas.microsoft.com/office/drawing/2014/main" id="{938BFA25-C836-435E-9D64-66517CA740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2832" y="3821762"/>
            <a:ext cx="0" cy="228600"/>
          </a:xfrm>
          <a:prstGeom prst="line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sp>
        <p:nvSpPr>
          <p:cNvPr id="25606" name="Line 17">
            <a:extLst>
              <a:ext uri="{FF2B5EF4-FFF2-40B4-BE49-F238E27FC236}">
                <a16:creationId xmlns:a16="http://schemas.microsoft.com/office/drawing/2014/main" id="{28DB9D3F-4960-469B-BABF-4B08C42C4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5148" y="3821762"/>
            <a:ext cx="0" cy="228600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38889A0-F99E-464B-852B-20836E3E35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15405"/>
              </p:ext>
            </p:extLst>
          </p:nvPr>
        </p:nvGraphicFramePr>
        <p:xfrm>
          <a:off x="100355" y="3554112"/>
          <a:ext cx="3206869" cy="3122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8" name="Text Box 23">
            <a:extLst>
              <a:ext uri="{FF2B5EF4-FFF2-40B4-BE49-F238E27FC236}">
                <a16:creationId xmlns:a16="http://schemas.microsoft.com/office/drawing/2014/main" id="{5C96740F-61D1-4D31-9FE1-588E6812C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86201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8FF35E6-CA9C-4A35-A84F-5A0FD2CB0D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84455"/>
              </p:ext>
            </p:extLst>
          </p:nvPr>
        </p:nvGraphicFramePr>
        <p:xfrm>
          <a:off x="5790767" y="4097798"/>
          <a:ext cx="8165717" cy="179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09197E6-DEE3-4158-8D35-D4FA31A9BD1D}"/>
              </a:ext>
            </a:extLst>
          </p:cNvPr>
          <p:cNvSpPr txBox="1"/>
          <p:nvPr/>
        </p:nvSpPr>
        <p:spPr>
          <a:xfrm>
            <a:off x="2497874" y="4087997"/>
            <a:ext cx="1801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-IN" sz="40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चरकरणानि</a:t>
            </a:r>
            <a:r>
              <a:rPr lang="en-US" sz="40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sz="4000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E87CA-1F9F-4EA0-BBE0-D3F31A86C7D1}"/>
              </a:ext>
            </a:extLst>
          </p:cNvPr>
          <p:cNvSpPr txBox="1"/>
          <p:nvPr/>
        </p:nvSpPr>
        <p:spPr>
          <a:xfrm>
            <a:off x="6166201" y="4085288"/>
            <a:ext cx="2097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-IN" sz="40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स्थिरकरणानि</a:t>
            </a:r>
            <a:r>
              <a:rPr lang="en-US" sz="3200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sz="3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A66116-9A36-4664-BE88-C523E561765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10486776" y="140635"/>
            <a:ext cx="1480324" cy="13342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17" name="Rectangle 17">
            <a:extLst>
              <a:ext uri="{FF2B5EF4-FFF2-40B4-BE49-F238E27FC236}">
                <a16:creationId xmlns:a16="http://schemas.microsoft.com/office/drawing/2014/main" id="{6C99744C-93B0-43DB-A0BF-2AC007DE01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67614" y="2652204"/>
            <a:ext cx="7010400" cy="2057400"/>
          </a:xfrm>
        </p:spPr>
        <p:txBody>
          <a:bodyPr/>
          <a:lstStyle/>
          <a:p>
            <a:pPr eaLnBrk="1" hangingPunct="1">
              <a:defRPr/>
            </a:pPr>
            <a:r>
              <a:rPr lang="hi-IN" sz="9600" b="1" u="wavyHeavy" dirty="0">
                <a:ln w="9525">
                  <a:solidFill>
                    <a:schemeClr val="bg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parajita" panose="02020603050405020304" pitchFamily="18" charset="0"/>
                <a:cs typeface="Aparajita" panose="02020603050405020304" pitchFamily="18" charset="0"/>
              </a:rPr>
              <a:t>धन्यवाद:</a:t>
            </a:r>
            <a:endParaRPr lang="en-US" sz="9600" b="1" u="wavyHeavy" dirty="0">
              <a:ln w="9525">
                <a:solidFill>
                  <a:schemeClr val="bg1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321897-8F30-4727-A01A-274F65C9E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515834" cy="13662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74DCC235-23D1-4487-947A-09A84C019A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727076"/>
            <a:ext cx="8229600" cy="1139825"/>
          </a:xfrm>
        </p:spPr>
        <p:txBody>
          <a:bodyPr/>
          <a:lstStyle/>
          <a:p>
            <a:pPr eaLnBrk="1" hangingPunct="1"/>
            <a:r>
              <a:rPr lang="sa-IN" altLang="en-US" sz="48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  </a:t>
            </a:r>
            <a:r>
              <a:rPr lang="hi-IN" altLang="en-US" sz="5400" b="1" u="sng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ज्योतिषशास्त्रस्य परिभाषा</a:t>
            </a:r>
            <a:endParaRPr lang="en-US" altLang="en-US" sz="5400" b="1" u="sng" dirty="0">
              <a:solidFill>
                <a:srgbClr val="C0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69001D3-28D6-4A9C-B52D-C154DD122B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825625"/>
            <a:ext cx="9372600" cy="4351338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hi-IN" altLang="en-US" sz="2200" dirty="0">
              <a:solidFill>
                <a:schemeClr val="tx2"/>
              </a:solidFill>
              <a:cs typeface="Mangal" panose="02040503050203030202" pitchFamily="18" charset="0"/>
            </a:endParaRPr>
          </a:p>
          <a:p>
            <a:pPr eaLnBrk="1" hangingPunct="1"/>
            <a:endParaRPr lang="hi-IN" altLang="en-US" sz="2200" dirty="0">
              <a:solidFill>
                <a:schemeClr val="tx2"/>
              </a:solidFill>
              <a:cs typeface="Mangal" panose="02040503050203030202" pitchFamily="18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नक्षत्र-ग्रह-तारकादि-ज्योतिर्पिण्डानां  स्थिति-गति-प्रभावादिवर्णनपरं  शास्त्रमेव  ज्योतिषपदेनाभिधीयते ।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i-IN" altLang="en-US" sz="3200" dirty="0">
              <a:solidFill>
                <a:schemeClr val="tx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/>
            <a:endParaRPr lang="hi-IN" altLang="en-US" sz="3200" dirty="0">
              <a:solidFill>
                <a:schemeClr val="tx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ज्योतिषां  ग्रहनक्षत्राणां  गतिमधिकृत्य  कृतं  शास्त्रं ज्योतिषमुच्यते</a:t>
            </a:r>
            <a:r>
              <a:rPr lang="sa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।</a:t>
            </a:r>
            <a:r>
              <a:rPr lang="hi-IN" altLang="en-US" sz="2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US" altLang="en-US" sz="2200" dirty="0">
              <a:solidFill>
                <a:schemeClr val="accent1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FF0000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BFC07C-4750-4E07-B4EE-744F29CB2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480324" cy="13342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6202503C-48B3-42CF-9EA9-C3B44DF48E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27380" y="457201"/>
            <a:ext cx="8229600" cy="1139825"/>
          </a:xfrm>
        </p:spPr>
        <p:txBody>
          <a:bodyPr anchor="ctr"/>
          <a:lstStyle/>
          <a:p>
            <a:pPr eaLnBrk="1" hangingPunct="1"/>
            <a:r>
              <a:rPr lang="hi-IN" altLang="en-US" dirty="0">
                <a:cs typeface="Mangal" panose="02040503050203030202" pitchFamily="18" charset="0"/>
              </a:rPr>
              <a:t> </a:t>
            </a:r>
            <a:r>
              <a:rPr lang="hi-IN" altLang="en-US" sz="5400" b="1" u="sng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ज्योतिषशास्त्रस्य वेदाङ्गत्वम्</a:t>
            </a:r>
            <a:endParaRPr lang="en-US" altLang="en-US" sz="5400" b="1" u="sng" dirty="0">
              <a:solidFill>
                <a:srgbClr val="C0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2291" name="Rectangle 6">
            <a:extLst>
              <a:ext uri="{FF2B5EF4-FFF2-40B4-BE49-F238E27FC236}">
                <a16:creationId xmlns:a16="http://schemas.microsoft.com/office/drawing/2014/main" id="{35D4D14D-B1BA-4CD8-A09D-28F2ABE3689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76324" y="1828800"/>
            <a:ext cx="9439275" cy="42672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hi-IN" altLang="en-US" sz="1400" dirty="0">
              <a:cs typeface="Mangal" panose="02040503050203030202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hi-IN" altLang="en-US" sz="3200" dirty="0">
                <a:solidFill>
                  <a:schemeClr val="bg2">
                    <a:lumMod val="2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वेदस्यज्ञानप्रवर्त्तकानि षडङ्गभूतानि शास्त्राणि भवन्ति-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hi-IN" altLang="en-US" sz="2000" dirty="0">
              <a:solidFill>
                <a:srgbClr val="00CC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hi-IN" altLang="en-US" sz="3200" dirty="0">
                <a:solidFill>
                  <a:srgbClr val="FF0066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“शिक्षा कल्पो व्याकरणं निरूक्तं छन्दो ज्योतिषमिति ॥”</a:t>
            </a: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hi-IN" altLang="en-US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hi-IN" altLang="en-US" sz="2000" i="1" dirty="0">
                <a:solidFill>
                  <a:srgbClr val="FF0000"/>
                </a:solidFill>
                <a:cs typeface="Mangal" panose="02040503050203030202" pitchFamily="18" charset="0"/>
              </a:rPr>
              <a:t>		</a:t>
            </a:r>
            <a:endParaRPr lang="en-US" altLang="en-US" sz="2000" i="1" dirty="0">
              <a:solidFill>
                <a:srgbClr val="FF0000"/>
              </a:solidFill>
              <a:cs typeface="Mangal" panose="02040503050203030202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FBA358C-0639-41C0-B1FE-4532F8D080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8159503"/>
              </p:ext>
            </p:extLst>
          </p:nvPr>
        </p:nvGraphicFramePr>
        <p:xfrm>
          <a:off x="1449353" y="4438649"/>
          <a:ext cx="8693216" cy="1343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727855F-0FE2-4E75-84B6-EF710B8C3F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486776" y="140635"/>
            <a:ext cx="1515834" cy="13662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>
            <a:extLst>
              <a:ext uri="{FF2B5EF4-FFF2-40B4-BE49-F238E27FC236}">
                <a16:creationId xmlns:a16="http://schemas.microsoft.com/office/drawing/2014/main" id="{7B33C234-8391-4CAF-B563-7C9CDF816A9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457450" y="1420237"/>
            <a:ext cx="7772400" cy="1470025"/>
          </a:xfrm>
        </p:spPr>
        <p:txBody>
          <a:bodyPr anchor="ctr">
            <a:normAutofit fontScale="90000"/>
          </a:bodyPr>
          <a:lstStyle/>
          <a:p>
            <a:pPr algn="ctr" eaLnBrk="1" hangingPunct="1"/>
            <a:br>
              <a:rPr lang="hi-IN" altLang="en-US" sz="3800" dirty="0">
                <a:solidFill>
                  <a:srgbClr val="C00000"/>
                </a:solidFill>
                <a:cs typeface="Mangal" panose="02040503050203030202" pitchFamily="18" charset="0"/>
              </a:rPr>
            </a:br>
            <a: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“छन्द: पादौ तु वेदस्य हस्तौ कल्पोऽथ पठ्यते ।</a:t>
            </a:r>
            <a:b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ज्योतिषामयनं चक्षु: निरूक्तं श्रोत्रमुच्यते ॥</a:t>
            </a:r>
            <a:b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शिक्षा घ्राणं तु वेदस्य मुखं व्याकरणं स्मृतम् ।</a:t>
            </a:r>
            <a:b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altLang="en-US" sz="36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तस्मात् साङ्गमधीत्यैव ब्रह्मलोके महीयते ॥”</a:t>
            </a:r>
            <a:br>
              <a:rPr lang="hi-IN" altLang="en-US" sz="2900" dirty="0">
                <a:cs typeface="Mangal" panose="02040503050203030202" pitchFamily="18" charset="0"/>
              </a:rPr>
            </a:br>
            <a:r>
              <a:rPr lang="hi-IN" altLang="en-US" sz="2900" dirty="0">
                <a:cs typeface="Mangal" panose="02040503050203030202" pitchFamily="18" charset="0"/>
              </a:rPr>
              <a:t> </a:t>
            </a:r>
            <a:endParaRPr lang="en-US" altLang="en-US" sz="2900" dirty="0">
              <a:cs typeface="Mangal" panose="02040503050203030202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3A9E076-562E-4741-B0EB-88C173866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9184958"/>
              </p:ext>
            </p:extLst>
          </p:nvPr>
        </p:nvGraphicFramePr>
        <p:xfrm>
          <a:off x="1800226" y="3355180"/>
          <a:ext cx="5781675" cy="3151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316" name="Text Box 6">
            <a:extLst>
              <a:ext uri="{FF2B5EF4-FFF2-40B4-BE49-F238E27FC236}">
                <a16:creationId xmlns:a16="http://schemas.microsoft.com/office/drawing/2014/main" id="{BF181C25-AA2B-4BC6-B805-5EA823AD6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6" y="2905780"/>
            <a:ext cx="10668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hi-IN" altLang="en-US" sz="2800" dirty="0">
                <a:solidFill>
                  <a:srgbClr val="C0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अर्थात्-</a:t>
            </a:r>
            <a:endParaRPr lang="en-US" altLang="en-US" sz="2800" dirty="0">
              <a:solidFill>
                <a:srgbClr val="C0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92644D-48E4-430C-BB68-295529ABDCD2}"/>
              </a:ext>
            </a:extLst>
          </p:cNvPr>
          <p:cNvSpPr txBox="1"/>
          <p:nvPr/>
        </p:nvSpPr>
        <p:spPr>
          <a:xfrm>
            <a:off x="1114426" y="590550"/>
            <a:ext cx="3467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altLang="en-US" sz="3600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पाणिनीय शिक्षायाम्-</a:t>
            </a:r>
            <a:endParaRPr lang="en-IN" sz="3600" dirty="0">
              <a:solidFill>
                <a:srgbClr val="C00000"/>
              </a:solidFill>
            </a:endParaRP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BE68DEF4-2442-4956-A1EC-01536BD15F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0593533"/>
              </p:ext>
            </p:extLst>
          </p:nvPr>
        </p:nvGraphicFramePr>
        <p:xfrm>
          <a:off x="7781926" y="3350994"/>
          <a:ext cx="1841468" cy="3151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19CF2F2-72AF-4587-88A0-9BEC93B92409}"/>
              </a:ext>
            </a:extLst>
          </p:cNvPr>
          <p:cNvCxnSpPr/>
          <p:nvPr/>
        </p:nvCxnSpPr>
        <p:spPr>
          <a:xfrm>
            <a:off x="6315072" y="4088606"/>
            <a:ext cx="96202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45B2EEF-05B0-488E-AFF9-47B7181E6A6B}"/>
              </a:ext>
            </a:extLst>
          </p:cNvPr>
          <p:cNvCxnSpPr/>
          <p:nvPr/>
        </p:nvCxnSpPr>
        <p:spPr>
          <a:xfrm>
            <a:off x="6315072" y="4631531"/>
            <a:ext cx="96202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A92EBE2-65FB-4E4A-8639-BE6874D49A36}"/>
              </a:ext>
            </a:extLst>
          </p:cNvPr>
          <p:cNvCxnSpPr/>
          <p:nvPr/>
        </p:nvCxnSpPr>
        <p:spPr>
          <a:xfrm>
            <a:off x="6315073" y="5183981"/>
            <a:ext cx="96202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7542B83-5BE4-4369-8A66-0D15F091EA9B}"/>
              </a:ext>
            </a:extLst>
          </p:cNvPr>
          <p:cNvCxnSpPr/>
          <p:nvPr/>
        </p:nvCxnSpPr>
        <p:spPr>
          <a:xfrm>
            <a:off x="6315073" y="5688806"/>
            <a:ext cx="96202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A44082-A3F9-4063-9144-BE532F40DFD4}"/>
              </a:ext>
            </a:extLst>
          </p:cNvPr>
          <p:cNvCxnSpPr/>
          <p:nvPr/>
        </p:nvCxnSpPr>
        <p:spPr>
          <a:xfrm>
            <a:off x="6315074" y="6250781"/>
            <a:ext cx="96202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AD42740-7A59-4EA2-83D1-AF50729177D2}"/>
              </a:ext>
            </a:extLst>
          </p:cNvPr>
          <p:cNvCxnSpPr/>
          <p:nvPr/>
        </p:nvCxnSpPr>
        <p:spPr>
          <a:xfrm>
            <a:off x="6315071" y="3595687"/>
            <a:ext cx="96202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996C60B-9F11-412B-92CA-2007C9C8703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10486776" y="140636"/>
            <a:ext cx="1453690" cy="13102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Graphic spid="2" grpId="0">
        <p:bldAsOne/>
      </p:bldGraphic>
      <p:bldP spid="13316" grpId="0"/>
      <p:bldGraphic spid="1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D4BD76B-D0D9-46CA-8B2C-82E1718F9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8289"/>
            <a:ext cx="8229600" cy="1139825"/>
          </a:xfrm>
        </p:spPr>
        <p:txBody>
          <a:bodyPr>
            <a:normAutofit/>
          </a:bodyPr>
          <a:lstStyle/>
          <a:p>
            <a:pPr eaLnBrk="1" hangingPunct="1"/>
            <a:r>
              <a:rPr lang="hi-IN" altLang="en-US" sz="5400" b="1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ज्योतिषशास्त्रस्य</a:t>
            </a:r>
            <a:r>
              <a:rPr lang="sa-IN" altLang="en-US" sz="5400" b="1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  </a:t>
            </a:r>
            <a:r>
              <a:rPr lang="hi-IN" altLang="en-US" sz="5400" b="1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प्रयोजनम्</a:t>
            </a:r>
            <a:endParaRPr lang="en-US" altLang="en-US" sz="5400" b="1" dirty="0">
              <a:solidFill>
                <a:srgbClr val="C0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4340" name="Text Box 9">
            <a:extLst>
              <a:ext uri="{FF2B5EF4-FFF2-40B4-BE49-F238E27FC236}">
                <a16:creationId xmlns:a16="http://schemas.microsoft.com/office/drawing/2014/main" id="{BBDAC08F-567F-40CE-BF6A-DFB163172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505201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41" name="Line 15">
            <a:extLst>
              <a:ext uri="{FF2B5EF4-FFF2-40B4-BE49-F238E27FC236}">
                <a16:creationId xmlns:a16="http://schemas.microsoft.com/office/drawing/2014/main" id="{6F0876EF-989F-479C-9C4D-A4180A6DD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200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sp>
        <p:nvSpPr>
          <p:cNvPr id="14342" name="Line 16">
            <a:extLst>
              <a:ext uri="{FF2B5EF4-FFF2-40B4-BE49-F238E27FC236}">
                <a16:creationId xmlns:a16="http://schemas.microsoft.com/office/drawing/2014/main" id="{85EB5E1E-4A69-4737-B506-0BBA27DA3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406635"/>
            <a:ext cx="7620000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sp>
        <p:nvSpPr>
          <p:cNvPr id="14345" name="Text Box 20">
            <a:extLst>
              <a:ext uri="{FF2B5EF4-FFF2-40B4-BE49-F238E27FC236}">
                <a16:creationId xmlns:a16="http://schemas.microsoft.com/office/drawing/2014/main" id="{613F7E76-C27C-40C3-878A-83CBEFC5D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021" y="1804989"/>
            <a:ext cx="1981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hi-IN" altLang="en-US" sz="28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वैदिकप्रयोजनम्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46" name="Text Box 21">
            <a:extLst>
              <a:ext uri="{FF2B5EF4-FFF2-40B4-BE49-F238E27FC236}">
                <a16:creationId xmlns:a16="http://schemas.microsoft.com/office/drawing/2014/main" id="{DF01F34E-3DBA-4AB1-AEFF-C7C9CD971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680" y="1804989"/>
            <a:ext cx="2133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i-IN" altLang="en-US" sz="28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लौकिकप्रयोजनम्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47" name="Text Box 24">
            <a:extLst>
              <a:ext uri="{FF2B5EF4-FFF2-40B4-BE49-F238E27FC236}">
                <a16:creationId xmlns:a16="http://schemas.microsoft.com/office/drawing/2014/main" id="{7085BB04-BC9E-45AD-97B8-8687C5CE2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5154" y="1805644"/>
            <a:ext cx="152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hi-IN" altLang="en-US" sz="28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अर्थोपार्जनम्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49" name="Text Box 33">
            <a:extLst>
              <a:ext uri="{FF2B5EF4-FFF2-40B4-BE49-F238E27FC236}">
                <a16:creationId xmlns:a16="http://schemas.microsoft.com/office/drawing/2014/main" id="{F120F44E-DDE3-42A2-8729-32375B8D4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2819907"/>
            <a:ext cx="2362200" cy="1523494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यज्ञस्यकालनिर्धारणम्</a:t>
            </a:r>
          </a:p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सम्वत्सरादि-निर्धारणम्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endParaRPr lang="hi-IN" altLang="en-US" sz="16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en-US" altLang="en-US" sz="14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50" name="Text Box 34">
            <a:extLst>
              <a:ext uri="{FF2B5EF4-FFF2-40B4-BE49-F238E27FC236}">
                <a16:creationId xmlns:a16="http://schemas.microsoft.com/office/drawing/2014/main" id="{9C18B516-31F6-41B7-9A78-D6EED6CC4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434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51" name="Text Box 35">
            <a:extLst>
              <a:ext uri="{FF2B5EF4-FFF2-40B4-BE49-F238E27FC236}">
                <a16:creationId xmlns:a16="http://schemas.microsoft.com/office/drawing/2014/main" id="{2205964B-678E-4AB3-9F14-3DE2C6A5F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308" y="2818597"/>
            <a:ext cx="2863850" cy="34163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FontTx/>
              <a:buChar char="•"/>
              <a:defRPr/>
            </a:pPr>
            <a:r>
              <a:rPr lang="hi-IN" altLang="en-US" sz="2400" b="1" dirty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ग्रहनक्षत्रादिनां ज्ञानम्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जन्मकुण्डलीनिर्माणम्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आयुर्विचार: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आजीविकाविचार: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रोगविचार: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प्राकृतिक-आपदाज्ञानम्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ग्रहणविचार:</a:t>
            </a:r>
          </a:p>
          <a:p>
            <a:pPr lvl="1"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व्रत-पर्वज्ञानम्</a:t>
            </a:r>
          </a:p>
          <a:p>
            <a:pPr lvl="1">
              <a:buFontTx/>
              <a:buChar char="•"/>
              <a:defRPr/>
            </a:pPr>
            <a:r>
              <a:rPr lang="en-US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गृहनिर्माणज्ञानम्</a:t>
            </a:r>
          </a:p>
        </p:txBody>
      </p:sp>
      <p:sp>
        <p:nvSpPr>
          <p:cNvPr id="14354" name="Text Box 40">
            <a:extLst>
              <a:ext uri="{FF2B5EF4-FFF2-40B4-BE49-F238E27FC236}">
                <a16:creationId xmlns:a16="http://schemas.microsoft.com/office/drawing/2014/main" id="{9629E64C-B2A6-47C4-8473-3181F3795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2350" y="2815703"/>
            <a:ext cx="2863850" cy="252376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कुण्डलीनिर्माणम्</a:t>
            </a:r>
          </a:p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कुण्डली-वशेन </a:t>
            </a:r>
            <a:r>
              <a:rPr lang="sa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</a:t>
            </a: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लादेशज्ञानम्</a:t>
            </a:r>
          </a:p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ज्योतिषपरामर्शकेन्द्रसञ्चालनम्</a:t>
            </a:r>
          </a:p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हस्तरेखाविमर्शः</a:t>
            </a:r>
          </a:p>
          <a:p>
            <a:pPr>
              <a:buFontTx/>
              <a:buChar char="•"/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वास्तुपरामर्शः</a:t>
            </a:r>
          </a:p>
          <a:p>
            <a:pPr>
              <a:defRPr/>
            </a:pPr>
            <a:r>
              <a:rPr lang="hi-IN" altLang="en-US" sz="24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इत्यादयः ।</a:t>
            </a:r>
          </a:p>
          <a:p>
            <a:pPr>
              <a:defRPr/>
            </a:pPr>
            <a:endParaRPr lang="en-US" altLang="en-US" sz="14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356" name="Line 42">
            <a:extLst>
              <a:ext uri="{FF2B5EF4-FFF2-40B4-BE49-F238E27FC236}">
                <a16:creationId xmlns:a16="http://schemas.microsoft.com/office/drawing/2014/main" id="{D6A2D9DD-7E72-4F1B-8D21-67FC962A1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6896" y="2257704"/>
            <a:ext cx="0" cy="381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sp>
        <p:nvSpPr>
          <p:cNvPr id="2" name="Line 42">
            <a:extLst>
              <a:ext uri="{FF2B5EF4-FFF2-40B4-BE49-F238E27FC236}">
                <a16:creationId xmlns:a16="http://schemas.microsoft.com/office/drawing/2014/main" id="{307887AE-DA50-4035-B2F5-CBE313F66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6581" y="2265565"/>
            <a:ext cx="0" cy="381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sp>
        <p:nvSpPr>
          <p:cNvPr id="3" name="Line 42">
            <a:extLst>
              <a:ext uri="{FF2B5EF4-FFF2-40B4-BE49-F238E27FC236}">
                <a16:creationId xmlns:a16="http://schemas.microsoft.com/office/drawing/2014/main" id="{0499CDDE-D4B7-4244-948A-8C775EC8EA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233" y="2265565"/>
            <a:ext cx="0" cy="381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sp>
        <p:nvSpPr>
          <p:cNvPr id="4" name="Line 42">
            <a:extLst>
              <a:ext uri="{FF2B5EF4-FFF2-40B4-BE49-F238E27FC236}">
                <a16:creationId xmlns:a16="http://schemas.microsoft.com/office/drawing/2014/main" id="{0C4ACC6C-1400-4A32-800F-0CCBB42735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6581" y="1406635"/>
            <a:ext cx="0" cy="381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sp>
        <p:nvSpPr>
          <p:cNvPr id="5" name="Line 42">
            <a:extLst>
              <a:ext uri="{FF2B5EF4-FFF2-40B4-BE49-F238E27FC236}">
                <a16:creationId xmlns:a16="http://schemas.microsoft.com/office/drawing/2014/main" id="{D18A745A-C7DF-4C22-8741-F1464672C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233" y="1408590"/>
            <a:ext cx="0" cy="380999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sp>
        <p:nvSpPr>
          <p:cNvPr id="6" name="Line 42">
            <a:extLst>
              <a:ext uri="{FF2B5EF4-FFF2-40B4-BE49-F238E27FC236}">
                <a16:creationId xmlns:a16="http://schemas.microsoft.com/office/drawing/2014/main" id="{8ABE54C9-6D4D-4D1D-9EF3-F833EADD4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6896" y="1406635"/>
            <a:ext cx="0" cy="381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15BCB3-1A6C-46AA-97B3-041485A684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524711" cy="13742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76D71AC-1C29-44CF-9DAA-B2EBB90DAE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295276"/>
            <a:ext cx="8001000" cy="1216025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hi-IN" altLang="en-US" sz="52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ज्योतिषशास्त्रस्य प्रवर्तकाः</a:t>
            </a:r>
            <a:endParaRPr lang="en-US" altLang="en-US" sz="52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CE44263-EC26-4CAB-843A-207092D100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4525" y="1371600"/>
            <a:ext cx="8901113" cy="526732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hi-IN" altLang="en-US" sz="2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i-IN" altLang="en-US" sz="3000" dirty="0">
                <a:solidFill>
                  <a:schemeClr val="accent4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कश्यपानुसारेण अष्टादश</a:t>
            </a:r>
            <a:r>
              <a:rPr lang="en-US" altLang="en-US" sz="3000" dirty="0">
                <a:solidFill>
                  <a:schemeClr val="accent4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(18)</a:t>
            </a:r>
            <a:r>
              <a:rPr lang="hi-IN" altLang="en-US" sz="3000" dirty="0">
                <a:solidFill>
                  <a:schemeClr val="accent4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प्रवर्तकाः सन्ति-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hi-IN" altLang="en-US" sz="3000" dirty="0">
              <a:solidFill>
                <a:srgbClr val="6600FF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 सूर्यः	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७. कश्यपः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१३. लोमशः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पितामहः		८. नारदः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१४. पौलिशः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३.व्यासः		९. गर्गः	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१५. च्यवनः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४. वशिष्ठः		१०. मरीचिः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१६. यवनः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५.अत्रिः	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११. मन</a:t>
            </a:r>
            <a:r>
              <a:rPr lang="sa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ुः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१७. भृगुः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पराशरः		१२. अङ्गिरा	</a:t>
            </a:r>
            <a:r>
              <a:rPr lang="en-US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300" i="1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१८. शौनकः</a:t>
            </a:r>
          </a:p>
          <a:p>
            <a:pPr eaLnBrk="1" hangingPunct="1">
              <a:lnSpc>
                <a:spcPct val="80000"/>
              </a:lnSpc>
              <a:defRPr/>
            </a:pPr>
            <a:endParaRPr lang="hi-IN" altLang="en-US" sz="1600" i="1" dirty="0">
              <a:solidFill>
                <a:schemeClr val="accent6"/>
              </a:solidFill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i-IN" altLang="en-US" sz="2000" dirty="0">
                <a:cs typeface="Mangal" panose="02040503050203030202" pitchFamily="18" charset="0"/>
              </a:rPr>
              <a:t>   </a:t>
            </a:r>
            <a:r>
              <a:rPr lang="hi-IN" altLang="en-US" sz="2400" dirty="0">
                <a:latin typeface="Kokila" panose="020B0604020202020204" pitchFamily="34" charset="0"/>
                <a:cs typeface="Kokila" panose="020B0604020202020204" pitchFamily="34" charset="0"/>
              </a:rPr>
              <a:t>य</a:t>
            </a:r>
            <a:r>
              <a:rPr lang="sa-IN" altLang="en-US" sz="2400" dirty="0">
                <a:latin typeface="Kokila" panose="020B0604020202020204" pitchFamily="34" charset="0"/>
                <a:cs typeface="Kokila" panose="020B0604020202020204" pitchFamily="34" charset="0"/>
              </a:rPr>
              <a:t>द्य</a:t>
            </a:r>
            <a:r>
              <a:rPr lang="hi-IN" altLang="en-US" sz="2400" dirty="0">
                <a:latin typeface="Kokila" panose="020B0604020202020204" pitchFamily="34" charset="0"/>
                <a:cs typeface="Kokila" panose="020B0604020202020204" pitchFamily="34" charset="0"/>
              </a:rPr>
              <a:t>पि पराशरानुसारेण  १९ प्रवर्तकाः सन्ति। एतेषु     पितामहं विहाय विश्वसृङ्-पुलस्त्ययोः समावेशः कृतः।</a:t>
            </a:r>
            <a:endParaRPr lang="en-US" altLang="en-US" sz="24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4D5D06-19B0-41D9-9B01-2E26827F5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508583" cy="13596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A94FAD3-AE6A-463F-B9CE-ED25E985D0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-IN" altLang="en-US" dirty="0">
                <a:cs typeface="Mangal" panose="02040503050203030202" pitchFamily="18" charset="0"/>
              </a:rPr>
              <a:t>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त्रिस्कन्धात्मकं ज्योतिषशास्त्रम्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75E0579-23D7-4E95-A40C-5CEED97F3D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33450" y="1892300"/>
            <a:ext cx="10515600" cy="4070350"/>
          </a:xfrm>
        </p:spPr>
        <p:txBody>
          <a:bodyPr/>
          <a:lstStyle/>
          <a:p>
            <a:pPr marL="609600" indent="-609600"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शास्त्रमिदं त्रिषु स्कन्धेषु विभक्तमिति-</a:t>
            </a:r>
          </a:p>
          <a:p>
            <a:pPr marL="3352800" lvl="6" indent="-609600"/>
            <a:r>
              <a:rPr lang="hi-IN" altLang="en-US" sz="28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सिद्धान्तस्कन्ध:</a:t>
            </a:r>
          </a:p>
          <a:p>
            <a:pPr marL="3352800" lvl="6" indent="-609600"/>
            <a:r>
              <a:rPr lang="hi-IN" altLang="en-US" sz="28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संहितास्कन्ध:</a:t>
            </a:r>
          </a:p>
          <a:p>
            <a:pPr marL="3352800" lvl="6" indent="-609600"/>
            <a:r>
              <a:rPr lang="hi-IN" altLang="en-US" sz="28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होरास्कन्ध: </a:t>
            </a:r>
          </a:p>
          <a:p>
            <a:pPr marL="609600" indent="-609600">
              <a:buNone/>
            </a:pPr>
            <a:endParaRPr lang="hi-IN" altLang="en-US" sz="2100" dirty="0">
              <a:solidFill>
                <a:srgbClr val="FF0066"/>
              </a:solidFill>
              <a:cs typeface="Mangal" panose="02040503050203030202" pitchFamily="18" charset="0"/>
            </a:endParaRPr>
          </a:p>
          <a:p>
            <a:pPr marL="609600" indent="-609600"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तदुक्तं नारदेन-</a:t>
            </a:r>
            <a:endParaRPr lang="hi-IN" altLang="en-US" sz="2400" dirty="0">
              <a:solidFill>
                <a:srgbClr val="33CC33"/>
              </a:solidFill>
              <a:cs typeface="Mangal" panose="02040503050203030202" pitchFamily="18" charset="0"/>
            </a:endParaRPr>
          </a:p>
          <a:p>
            <a:pPr marL="609600" indent="-609600" algn="ctr">
              <a:buNone/>
            </a:pPr>
            <a:r>
              <a:rPr lang="hi-IN" altLang="en-US" sz="2400" dirty="0">
                <a:solidFill>
                  <a:schemeClr val="accent1">
                    <a:lumMod val="50000"/>
                  </a:schemeClr>
                </a:solidFill>
                <a:cs typeface="Mangal" panose="02040503050203030202" pitchFamily="18" charset="0"/>
              </a:rPr>
              <a:t>  </a:t>
            </a:r>
            <a:r>
              <a:rPr lang="hi-IN" altLang="en-US" b="1" dirty="0">
                <a:solidFill>
                  <a:srgbClr val="FF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“सिद्धान्त-संहिता-होरा रूपस्कन्धत्रयात्मकम् ।</a:t>
            </a:r>
          </a:p>
          <a:p>
            <a:pPr marL="609600" indent="-609600" algn="ctr">
              <a:buNone/>
            </a:pPr>
            <a:r>
              <a:rPr lang="hi-IN" altLang="en-US" b="1" dirty="0">
                <a:solidFill>
                  <a:srgbClr val="FF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      वेदस्य निर्मलं चक्षुर्ज्योति: शास्त्रमकल्मषम् ॥” इति ।</a:t>
            </a:r>
            <a:endParaRPr lang="en-US" altLang="en-US" b="1" dirty="0">
              <a:solidFill>
                <a:srgbClr val="FF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144B44-7B40-4B01-8BC6-B89FAC008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95654" y="140636"/>
            <a:ext cx="1429785" cy="12886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5F221D7-1FC4-4BFC-9D56-8B1F685A7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1525" y="31750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सिद्धान्तस्कन्ध: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96BFD8B-FFFC-4C4B-9CA2-D56A874AE6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71576" y="800100"/>
            <a:ext cx="10515600" cy="5921376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80000"/>
              </a:lnSpc>
              <a:buNone/>
            </a:pPr>
            <a:endParaRPr lang="hi-IN" altLang="en-US" sz="2000" dirty="0">
              <a:cs typeface="Mangal" panose="02040503050203030202" pitchFamily="18" charset="0"/>
            </a:endParaRPr>
          </a:p>
          <a:p>
            <a:pPr marL="533400" indent="-533400" algn="ctr">
              <a:lnSpc>
                <a:spcPct val="80000"/>
              </a:lnSpc>
              <a:buNone/>
            </a:pPr>
            <a:r>
              <a:rPr lang="hi-IN" altLang="en-US" sz="30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“वादि-प्रतिवादिभ्यां निर्णितोऽर्थ: सिद्धान्त: ।</a:t>
            </a:r>
            <a:r>
              <a:rPr lang="en-US" altLang="en-US" sz="30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”</a:t>
            </a:r>
            <a:endParaRPr lang="hi-IN" altLang="en-US" sz="1500" b="1" dirty="0">
              <a:solidFill>
                <a:srgbClr val="0070C0"/>
              </a:solidFill>
              <a:cs typeface="Mangal" panose="02040503050203030202" pitchFamily="18" charset="0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सिद्धान्तस्कन्धस्य त्रयो विभागा: सन्ति-</a:t>
            </a:r>
          </a:p>
          <a:p>
            <a:pPr marL="3733800" lvl="7" indent="-533400">
              <a:lnSpc>
                <a:spcPct val="80000"/>
              </a:lnSpc>
              <a:buFontTx/>
              <a:buAutoNum type="arabicPeriod"/>
            </a:pPr>
            <a:r>
              <a:rPr lang="hi-IN" altLang="en-US" sz="28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सिद्धान्त: -   कल्पादित:</a:t>
            </a:r>
          </a:p>
          <a:p>
            <a:pPr marL="3733800" lvl="7" indent="-533400">
              <a:lnSpc>
                <a:spcPct val="80000"/>
              </a:lnSpc>
              <a:buFontTx/>
              <a:buAutoNum type="arabicPeriod"/>
            </a:pPr>
            <a:r>
              <a:rPr lang="hi-IN" altLang="en-US" sz="28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तन्त्रम्     –   सृष्ट्यादित: (युगादित:)</a:t>
            </a:r>
          </a:p>
          <a:p>
            <a:pPr marL="3733800" lvl="7" indent="-533400">
              <a:lnSpc>
                <a:spcPct val="80000"/>
              </a:lnSpc>
              <a:buFontTx/>
              <a:buAutoNum type="arabicPeriod"/>
            </a:pPr>
            <a:r>
              <a:rPr lang="hi-IN" altLang="en-US" sz="28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करणम्    –   शकादित: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hi-IN" altLang="en-US" sz="1500" dirty="0">
                <a:cs typeface="Mangal" panose="02040503050203030202" pitchFamily="18" charset="0"/>
              </a:rPr>
              <a:t> </a:t>
            </a:r>
            <a:r>
              <a:rPr lang="hi-IN" altLang="en-US" sz="1800" dirty="0">
                <a:solidFill>
                  <a:schemeClr val="accent6">
                    <a:lumMod val="50000"/>
                  </a:schemeClr>
                </a:solidFill>
                <a:cs typeface="Mangal" panose="02040503050203030202" pitchFamily="18" charset="0"/>
              </a:rPr>
              <a:t>विवेचनीयविषया:-</a:t>
            </a:r>
            <a:r>
              <a:rPr lang="hi-IN" altLang="en-US" sz="1500" dirty="0">
                <a:solidFill>
                  <a:schemeClr val="accent6">
                    <a:lumMod val="50000"/>
                  </a:schemeClr>
                </a:solidFill>
                <a:cs typeface="Mangal" panose="02040503050203030202" pitchFamily="18" charset="0"/>
              </a:rPr>
              <a:t> 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ग्रहगति-स्थिति-स्पष्टादिकानां विवेचनम्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त्रुट्यादि</a:t>
            </a:r>
            <a:r>
              <a:rPr lang="en-US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सूक्ष्मकालत: प्रारभ्य कल्पान्तं यावत् कालगणना</a:t>
            </a:r>
          </a:p>
          <a:p>
            <a:pPr marL="2362200" lvl="4" indent="-533400">
              <a:lnSpc>
                <a:spcPct val="80000"/>
              </a:lnSpc>
            </a:pPr>
            <a:r>
              <a:rPr lang="en-US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दिग्देशकाल</a:t>
            </a: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निर्धारणम्</a:t>
            </a:r>
            <a:endParaRPr lang="en-US" altLang="en-US" sz="26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नवविधकालमानानां विवेचनम्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अङ्कगणितादिकम्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गोलयन्त्रादिकानां विवेचनम्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ग्रहणविमर्श: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पञ्चाङ्गानयनम्</a:t>
            </a:r>
          </a:p>
          <a:p>
            <a:pPr marL="2362200" lvl="4" indent="-533400">
              <a:lnSpc>
                <a:spcPct val="80000"/>
              </a:lnSpc>
            </a:pPr>
            <a:r>
              <a:rPr lang="hi-IN" altLang="en-US" sz="26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ग्रह-नक्षत्राणामुदयास्त-विवेचनम्, इत्यादय: ।</a:t>
            </a:r>
          </a:p>
          <a:p>
            <a:pPr marL="533400" indent="-533400">
              <a:lnSpc>
                <a:spcPct val="80000"/>
              </a:lnSpc>
            </a:pPr>
            <a:endParaRPr lang="hi-IN" altLang="en-US" sz="1000" dirty="0">
              <a:solidFill>
                <a:srgbClr val="FF0066"/>
              </a:solidFill>
              <a:cs typeface="Mangal" panose="02040503050203030202" pitchFamily="18" charset="0"/>
            </a:endParaRPr>
          </a:p>
          <a:p>
            <a:pPr marL="533400" indent="-533400">
              <a:lnSpc>
                <a:spcPct val="80000"/>
              </a:lnSpc>
            </a:pPr>
            <a:endParaRPr lang="en-US" altLang="en-US" sz="1000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A3F4E2-0379-4174-B6E9-DE01AE8279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506956" cy="13582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EB904E6-771F-495C-B1E2-6E32844B9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i-IN" altLang="en-US" sz="52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संहितास्कन्ध:</a:t>
            </a:r>
            <a:endParaRPr lang="en-US" altLang="en-US" sz="52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DF02ADB-5BAB-4FDD-84FD-BAF5011DB7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562471"/>
            <a:ext cx="8229600" cy="4716094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“तत्कार्त्स्न्योपनयस्य नाम मुनिभि: सङ्कीर्त्यते संहिता ।”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संहितास्कन्धे प्राणिमात्रे ग्रहाणां प्रभावस्य, कालस्थितेश्च निरूपणम् भवति ।</a:t>
            </a:r>
          </a:p>
          <a:p>
            <a:pPr eaLnBrk="1" hangingPunct="1">
              <a:lnSpc>
                <a:spcPct val="80000"/>
              </a:lnSpc>
            </a:pPr>
            <a:endParaRPr lang="hi-IN" altLang="en-US" sz="2500" dirty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प्रतिपादितविषया:-</a:t>
            </a:r>
            <a:endParaRPr lang="en-US" altLang="en-US" dirty="0">
              <a:solidFill>
                <a:schemeClr val="accent6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sz="1900" dirty="0">
              <a:solidFill>
                <a:schemeClr val="accent6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lvl="3">
              <a:lnSpc>
                <a:spcPct val="8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प्राणिमात्रे ग्रह-नक्षत्रादिकानां शुभाशुभप्रभावस्य निरूपणम्</a:t>
            </a:r>
          </a:p>
          <a:p>
            <a:pPr lvl="3">
              <a:lnSpc>
                <a:spcPct val="8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उत्पातस्य विवेचनम्</a:t>
            </a:r>
          </a:p>
          <a:p>
            <a:pPr lvl="3">
              <a:lnSpc>
                <a:spcPct val="8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वास्तुशास्त्रविमर्श:</a:t>
            </a:r>
          </a:p>
          <a:p>
            <a:pPr lvl="3">
              <a:lnSpc>
                <a:spcPct val="8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वृक्षायुर्वेद:</a:t>
            </a:r>
          </a:p>
          <a:p>
            <a:pPr lvl="3">
              <a:lnSpc>
                <a:spcPct val="8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शकुनविचार:</a:t>
            </a:r>
          </a:p>
          <a:p>
            <a:pPr lvl="3">
              <a:lnSpc>
                <a:spcPct val="8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शुभाशुभमुहूर्त्त-निर्धारणम्</a:t>
            </a:r>
          </a:p>
          <a:p>
            <a:pPr eaLnBrk="1" hangingPunct="1">
              <a:lnSpc>
                <a:spcPct val="80000"/>
              </a:lnSpc>
            </a:pPr>
            <a:endParaRPr lang="hi-IN" altLang="en-US" sz="2400" dirty="0">
              <a:solidFill>
                <a:srgbClr val="C0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dirty="0">
              <a:solidFill>
                <a:srgbClr val="FF0066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B15C31-7872-463C-8F56-317B75B57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488884" cy="13419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1108</Words>
  <Application>Microsoft Office PowerPoint</Application>
  <PresentationFormat>Widescreen</PresentationFormat>
  <Paragraphs>212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Aparajita</vt:lpstr>
      <vt:lpstr>Arial</vt:lpstr>
      <vt:lpstr>Calibri</vt:lpstr>
      <vt:lpstr>Calibri Light</vt:lpstr>
      <vt:lpstr>Kokila</vt:lpstr>
      <vt:lpstr>Wingdings</vt:lpstr>
      <vt:lpstr>Office Theme</vt:lpstr>
      <vt:lpstr>ज्योतिषशास्त्रस्य परिचयपूर्वकं पञ्चाङ्गस्वरूपम्</vt:lpstr>
      <vt:lpstr>  ज्योतिषशास्त्रस्य परिभाषा</vt:lpstr>
      <vt:lpstr> ज्योतिषशास्त्रस्य वेदाङ्गत्वम्</vt:lpstr>
      <vt:lpstr> “छन्द: पादौ तु वेदस्य हस्तौ कल्पोऽथ पठ्यते ।      ज्योतिषामयनं चक्षु: निरूक्तं श्रोत्रमुच्यते ॥      शिक्षा घ्राणं तु वेदस्य मुखं व्याकरणं स्मृतम् ।      तस्मात् साङ्गमधीत्यैव ब्रह्मलोके महीयते ॥”  </vt:lpstr>
      <vt:lpstr>ज्योतिषशास्त्रस्य  प्रयोजनम्</vt:lpstr>
      <vt:lpstr>ज्योतिषशास्त्रस्य प्रवर्तकाः</vt:lpstr>
      <vt:lpstr> त्रिस्कन्धात्मकं ज्योतिषशास्त्रम्</vt:lpstr>
      <vt:lpstr>सिद्धान्तस्कन्ध:</vt:lpstr>
      <vt:lpstr>संहितास्कन्ध:</vt:lpstr>
      <vt:lpstr>होरास्कन्ध:</vt:lpstr>
      <vt:lpstr>पञ्चाङ्गस्वरूपम्</vt:lpstr>
      <vt:lpstr>१. तिथि:</vt:lpstr>
      <vt:lpstr>  २. वासर: </vt:lpstr>
      <vt:lpstr>३. नक्षत्रम्</vt:lpstr>
      <vt:lpstr>४. योग:</vt:lpstr>
      <vt:lpstr> ५. करणम्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apoorva agrawal</dc:creator>
  <cp:lastModifiedBy>apoorva agrawal</cp:lastModifiedBy>
  <cp:revision>65</cp:revision>
  <dcterms:created xsi:type="dcterms:W3CDTF">2020-10-10T11:13:07Z</dcterms:created>
  <dcterms:modified xsi:type="dcterms:W3CDTF">2020-10-11T04:24:02Z</dcterms:modified>
</cp:coreProperties>
</file>