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77" r:id="rId3"/>
    <p:sldId id="270" r:id="rId4"/>
    <p:sldId id="271" r:id="rId5"/>
    <p:sldId id="272" r:id="rId6"/>
    <p:sldId id="273" r:id="rId7"/>
    <p:sldId id="274" r:id="rId8"/>
    <p:sldId id="275" r:id="rId9"/>
    <p:sldId id="27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E4D3352-1287-4178-B32B-6C400A43E15A}" type="doc">
      <dgm:prSet loTypeId="urn:microsoft.com/office/officeart/2011/layout/CircleProcess" loCatId="process" qsTypeId="urn:microsoft.com/office/officeart/2005/8/quickstyle/3d7" qsCatId="3D" csTypeId="urn:microsoft.com/office/officeart/2005/8/colors/colorful1" csCatId="colorful" phldr="1"/>
      <dgm:spPr/>
      <dgm:t>
        <a:bodyPr/>
        <a:lstStyle/>
        <a:p>
          <a:endParaRPr lang="en-IN"/>
        </a:p>
      </dgm:t>
    </dgm:pt>
    <dgm:pt modelId="{44476DEF-13C5-4B67-AE70-A6C3DE6423A8}">
      <dgm:prSet phldrT="[Text]"/>
      <dgm:spPr/>
      <dgm:t>
        <a:bodyPr/>
        <a:lstStyle/>
        <a:p>
          <a:pPr>
            <a:buFontTx/>
            <a:buAutoNum type="arabicPeriod"/>
          </a:pPr>
          <a:r>
            <a:rPr lang="sa-IN" altLang="en-US" dirty="0">
              <a:latin typeface="Kokila" panose="020B0604020202020204" pitchFamily="34" charset="0"/>
              <a:cs typeface="Kokila" panose="020B0604020202020204" pitchFamily="34" charset="0"/>
            </a:rPr>
            <a:t>1. </a:t>
          </a:r>
          <a:r>
            <a:rPr lang="hi-IN" altLang="en-US" dirty="0">
              <a:latin typeface="Kokila" panose="020B0604020202020204" pitchFamily="34" charset="0"/>
              <a:cs typeface="Kokila" panose="020B0604020202020204" pitchFamily="34" charset="0"/>
            </a:rPr>
            <a:t>तिथि:</a:t>
          </a:r>
          <a:endParaRPr lang="en-IN" dirty="0"/>
        </a:p>
      </dgm:t>
    </dgm:pt>
    <dgm:pt modelId="{016288C3-410E-4BB7-83B7-7387E30915F5}" type="parTrans" cxnId="{B78ED0BF-FAAB-4F57-B02B-1DCEDBE73B9A}">
      <dgm:prSet/>
      <dgm:spPr/>
      <dgm:t>
        <a:bodyPr/>
        <a:lstStyle/>
        <a:p>
          <a:endParaRPr lang="en-IN"/>
        </a:p>
      </dgm:t>
    </dgm:pt>
    <dgm:pt modelId="{7EE9E48A-A8E0-435E-9780-8C1707D6432F}" type="sibTrans" cxnId="{B78ED0BF-FAAB-4F57-B02B-1DCEDBE73B9A}">
      <dgm:prSet/>
      <dgm:spPr/>
      <dgm:t>
        <a:bodyPr/>
        <a:lstStyle/>
        <a:p>
          <a:endParaRPr lang="en-IN"/>
        </a:p>
      </dgm:t>
    </dgm:pt>
    <dgm:pt modelId="{7875ED31-B55B-48DA-A43E-83A923CE7BD4}">
      <dgm:prSet phldrT="[Text]"/>
      <dgm:spPr/>
      <dgm:t>
        <a:bodyPr/>
        <a:lstStyle/>
        <a:p>
          <a:pPr>
            <a:buFontTx/>
            <a:buAutoNum type="arabicPeriod"/>
          </a:pPr>
          <a:r>
            <a:rPr lang="sa-IN" altLang="en-US" dirty="0">
              <a:latin typeface="Kokila" panose="020B0604020202020204" pitchFamily="34" charset="0"/>
              <a:cs typeface="Kokila" panose="020B0604020202020204" pitchFamily="34" charset="0"/>
            </a:rPr>
            <a:t>2. </a:t>
          </a:r>
          <a:r>
            <a:rPr lang="hi-IN" altLang="en-US" dirty="0">
              <a:latin typeface="Kokila" panose="020B0604020202020204" pitchFamily="34" charset="0"/>
              <a:cs typeface="Kokila" panose="020B0604020202020204" pitchFamily="34" charset="0"/>
            </a:rPr>
            <a:t>वासर:</a:t>
          </a:r>
          <a:endParaRPr lang="en-IN" dirty="0"/>
        </a:p>
      </dgm:t>
    </dgm:pt>
    <dgm:pt modelId="{0BC4732F-601F-44B1-90F3-C91A659C9C87}" type="parTrans" cxnId="{EBDED250-1821-4E99-B72D-A14A04DDD3E0}">
      <dgm:prSet/>
      <dgm:spPr/>
      <dgm:t>
        <a:bodyPr/>
        <a:lstStyle/>
        <a:p>
          <a:endParaRPr lang="en-IN"/>
        </a:p>
      </dgm:t>
    </dgm:pt>
    <dgm:pt modelId="{EF16BAA3-7E71-4F20-B91D-0F5347AB0FAB}" type="sibTrans" cxnId="{EBDED250-1821-4E99-B72D-A14A04DDD3E0}">
      <dgm:prSet/>
      <dgm:spPr/>
      <dgm:t>
        <a:bodyPr/>
        <a:lstStyle/>
        <a:p>
          <a:endParaRPr lang="en-IN"/>
        </a:p>
      </dgm:t>
    </dgm:pt>
    <dgm:pt modelId="{BFF5A957-FBF4-43C1-9A40-EDB6203C0E60}">
      <dgm:prSet phldrT="[Text]"/>
      <dgm:spPr/>
      <dgm:t>
        <a:bodyPr/>
        <a:lstStyle/>
        <a:p>
          <a:pPr>
            <a:buFontTx/>
            <a:buAutoNum type="arabicPeriod"/>
          </a:pPr>
          <a:r>
            <a:rPr lang="sa-IN" altLang="en-US" dirty="0">
              <a:latin typeface="Kokila" panose="020B0604020202020204" pitchFamily="34" charset="0"/>
              <a:cs typeface="Kokila" panose="020B0604020202020204" pitchFamily="34" charset="0"/>
            </a:rPr>
            <a:t>3.</a:t>
          </a:r>
          <a:r>
            <a:rPr lang="hi-IN" altLang="en-US" dirty="0">
              <a:latin typeface="Kokila" panose="020B0604020202020204" pitchFamily="34" charset="0"/>
              <a:cs typeface="Kokila" panose="020B0604020202020204" pitchFamily="34" charset="0"/>
            </a:rPr>
            <a:t>नक्षत्रम्</a:t>
          </a:r>
          <a:endParaRPr lang="en-IN" dirty="0"/>
        </a:p>
      </dgm:t>
    </dgm:pt>
    <dgm:pt modelId="{9646C07F-F22D-4192-8E5E-A70F90F8E96B}" type="parTrans" cxnId="{4F1E1501-D106-4675-8D2B-62F095D6839B}">
      <dgm:prSet/>
      <dgm:spPr/>
      <dgm:t>
        <a:bodyPr/>
        <a:lstStyle/>
        <a:p>
          <a:endParaRPr lang="en-IN"/>
        </a:p>
      </dgm:t>
    </dgm:pt>
    <dgm:pt modelId="{A3017F15-D689-4908-B5D9-289A70541250}" type="sibTrans" cxnId="{4F1E1501-D106-4675-8D2B-62F095D6839B}">
      <dgm:prSet/>
      <dgm:spPr/>
      <dgm:t>
        <a:bodyPr/>
        <a:lstStyle/>
        <a:p>
          <a:endParaRPr lang="en-IN"/>
        </a:p>
      </dgm:t>
    </dgm:pt>
    <dgm:pt modelId="{9FF9781C-9DE7-431B-9BEC-9EF89E52CEEA}">
      <dgm:prSet/>
      <dgm:spPr/>
      <dgm:t>
        <a:bodyPr/>
        <a:lstStyle/>
        <a:p>
          <a:r>
            <a:rPr lang="sa-IN" altLang="en-US" dirty="0">
              <a:latin typeface="Kokila" panose="020B0604020202020204" pitchFamily="34" charset="0"/>
              <a:cs typeface="Kokila" panose="020B0604020202020204" pitchFamily="34" charset="0"/>
            </a:rPr>
            <a:t>4. </a:t>
          </a:r>
          <a:r>
            <a:rPr lang="hi-IN" altLang="en-US" dirty="0">
              <a:latin typeface="Kokila" panose="020B0604020202020204" pitchFamily="34" charset="0"/>
              <a:cs typeface="Kokila" panose="020B0604020202020204" pitchFamily="34" charset="0"/>
            </a:rPr>
            <a:t>योग:</a:t>
          </a:r>
        </a:p>
      </dgm:t>
    </dgm:pt>
    <dgm:pt modelId="{E463C79B-90FD-4A65-9313-5C9E64AF383D}" type="parTrans" cxnId="{543DFD5F-BF52-45EA-9DF7-BA099D6D7E88}">
      <dgm:prSet/>
      <dgm:spPr/>
      <dgm:t>
        <a:bodyPr/>
        <a:lstStyle/>
        <a:p>
          <a:endParaRPr lang="en-IN"/>
        </a:p>
      </dgm:t>
    </dgm:pt>
    <dgm:pt modelId="{D50F53CD-6258-4E57-A319-72DFAD4C074A}" type="sibTrans" cxnId="{543DFD5F-BF52-45EA-9DF7-BA099D6D7E88}">
      <dgm:prSet/>
      <dgm:spPr/>
      <dgm:t>
        <a:bodyPr/>
        <a:lstStyle/>
        <a:p>
          <a:endParaRPr lang="en-IN"/>
        </a:p>
      </dgm:t>
    </dgm:pt>
    <dgm:pt modelId="{A8858FD8-DBC3-4707-BCD9-4C7BDF02E4DD}">
      <dgm:prSet/>
      <dgm:spPr/>
      <dgm:t>
        <a:bodyPr/>
        <a:lstStyle/>
        <a:p>
          <a:r>
            <a:rPr lang="sa-IN" altLang="en-US" dirty="0">
              <a:latin typeface="Kokila" panose="020B0604020202020204" pitchFamily="34" charset="0"/>
              <a:cs typeface="Kokila" panose="020B0604020202020204" pitchFamily="34" charset="0"/>
            </a:rPr>
            <a:t>5.</a:t>
          </a:r>
          <a:r>
            <a:rPr lang="hi-IN" altLang="en-US" dirty="0">
              <a:latin typeface="Kokila" panose="020B0604020202020204" pitchFamily="34" charset="0"/>
              <a:cs typeface="Kokila" panose="020B0604020202020204" pitchFamily="34" charset="0"/>
            </a:rPr>
            <a:t>करणम</a:t>
          </a:r>
          <a:r>
            <a:rPr lang="sa-IN" altLang="en-US" dirty="0">
              <a:latin typeface="Kokila" panose="020B0604020202020204" pitchFamily="34" charset="0"/>
              <a:cs typeface="Kokila" panose="020B0604020202020204" pitchFamily="34" charset="0"/>
            </a:rPr>
            <a:t>्</a:t>
          </a:r>
          <a:endParaRPr lang="en-IN" dirty="0"/>
        </a:p>
      </dgm:t>
    </dgm:pt>
    <dgm:pt modelId="{F4A5687E-B419-4140-B3F0-16A804B863BE}" type="parTrans" cxnId="{9F9336FA-F384-47E9-AC0B-8912224372D1}">
      <dgm:prSet/>
      <dgm:spPr/>
      <dgm:t>
        <a:bodyPr/>
        <a:lstStyle/>
        <a:p>
          <a:endParaRPr lang="en-IN"/>
        </a:p>
      </dgm:t>
    </dgm:pt>
    <dgm:pt modelId="{B4EFE457-DF52-4E8D-89D7-58EC143F16F6}" type="sibTrans" cxnId="{9F9336FA-F384-47E9-AC0B-8912224372D1}">
      <dgm:prSet/>
      <dgm:spPr/>
      <dgm:t>
        <a:bodyPr/>
        <a:lstStyle/>
        <a:p>
          <a:endParaRPr lang="en-IN"/>
        </a:p>
      </dgm:t>
    </dgm:pt>
    <dgm:pt modelId="{D5C731D1-9002-4357-BECB-AC1F9B0E3B8A}" type="pres">
      <dgm:prSet presAssocID="{FE4D3352-1287-4178-B32B-6C400A43E15A}" presName="Name0" presStyleCnt="0">
        <dgm:presLayoutVars>
          <dgm:chMax val="11"/>
          <dgm:chPref val="11"/>
          <dgm:dir/>
          <dgm:resizeHandles/>
        </dgm:presLayoutVars>
      </dgm:prSet>
      <dgm:spPr/>
    </dgm:pt>
    <dgm:pt modelId="{DBBE1400-0AA6-444F-857B-D981154FA28B}" type="pres">
      <dgm:prSet presAssocID="{A8858FD8-DBC3-4707-BCD9-4C7BDF02E4DD}" presName="Accent5" presStyleCnt="0"/>
      <dgm:spPr/>
    </dgm:pt>
    <dgm:pt modelId="{414B96A0-DC30-477D-AB25-959141FE47AD}" type="pres">
      <dgm:prSet presAssocID="{A8858FD8-DBC3-4707-BCD9-4C7BDF02E4DD}" presName="Accent" presStyleLbl="node1" presStyleIdx="0" presStyleCnt="5"/>
      <dgm:spPr/>
    </dgm:pt>
    <dgm:pt modelId="{85467C47-0135-4D07-BBB9-5D14EE339C31}" type="pres">
      <dgm:prSet presAssocID="{A8858FD8-DBC3-4707-BCD9-4C7BDF02E4DD}" presName="ParentBackground5" presStyleCnt="0"/>
      <dgm:spPr/>
    </dgm:pt>
    <dgm:pt modelId="{84F57E8B-FAA2-48FF-B56C-B946922C7A93}" type="pres">
      <dgm:prSet presAssocID="{A8858FD8-DBC3-4707-BCD9-4C7BDF02E4DD}" presName="ParentBackground" presStyleLbl="fgAcc1" presStyleIdx="0" presStyleCnt="5"/>
      <dgm:spPr/>
    </dgm:pt>
    <dgm:pt modelId="{FB467ECE-650C-461A-BFAC-56F7BC273456}" type="pres">
      <dgm:prSet presAssocID="{A8858FD8-DBC3-4707-BCD9-4C7BDF02E4DD}" presName="Parent5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35E60CF5-50AF-4090-A5D1-6E835F5EAA18}" type="pres">
      <dgm:prSet presAssocID="{9FF9781C-9DE7-431B-9BEC-9EF89E52CEEA}" presName="Accent4" presStyleCnt="0"/>
      <dgm:spPr/>
    </dgm:pt>
    <dgm:pt modelId="{CD97389B-0807-4B6C-828F-7BFAB3DD4A39}" type="pres">
      <dgm:prSet presAssocID="{9FF9781C-9DE7-431B-9BEC-9EF89E52CEEA}" presName="Accent" presStyleLbl="node1" presStyleIdx="1" presStyleCnt="5"/>
      <dgm:spPr/>
    </dgm:pt>
    <dgm:pt modelId="{A6093949-B28F-4853-8CD0-1DFF657B8293}" type="pres">
      <dgm:prSet presAssocID="{9FF9781C-9DE7-431B-9BEC-9EF89E52CEEA}" presName="ParentBackground4" presStyleCnt="0"/>
      <dgm:spPr/>
    </dgm:pt>
    <dgm:pt modelId="{A0889B15-A651-4763-B94E-94604F5AB365}" type="pres">
      <dgm:prSet presAssocID="{9FF9781C-9DE7-431B-9BEC-9EF89E52CEEA}" presName="ParentBackground" presStyleLbl="fgAcc1" presStyleIdx="1" presStyleCnt="5"/>
      <dgm:spPr/>
    </dgm:pt>
    <dgm:pt modelId="{BD357D14-3175-45C1-81DF-A2D6CB13D4B3}" type="pres">
      <dgm:prSet presAssocID="{9FF9781C-9DE7-431B-9BEC-9EF89E52CEEA}" presName="Parent4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90E076E7-583C-4AB1-92E9-774CB22485DC}" type="pres">
      <dgm:prSet presAssocID="{BFF5A957-FBF4-43C1-9A40-EDB6203C0E60}" presName="Accent3" presStyleCnt="0"/>
      <dgm:spPr/>
    </dgm:pt>
    <dgm:pt modelId="{7E9A7FB5-AB8E-4712-A30A-DDF33A286155}" type="pres">
      <dgm:prSet presAssocID="{BFF5A957-FBF4-43C1-9A40-EDB6203C0E60}" presName="Accent" presStyleLbl="node1" presStyleIdx="2" presStyleCnt="5"/>
      <dgm:spPr/>
    </dgm:pt>
    <dgm:pt modelId="{7F3BCC9A-0F37-4F4E-A7F2-7EA917E2DF9D}" type="pres">
      <dgm:prSet presAssocID="{BFF5A957-FBF4-43C1-9A40-EDB6203C0E60}" presName="ParentBackground3" presStyleCnt="0"/>
      <dgm:spPr/>
    </dgm:pt>
    <dgm:pt modelId="{B88160F8-AF40-45A8-8E1E-E8C0E698A78B}" type="pres">
      <dgm:prSet presAssocID="{BFF5A957-FBF4-43C1-9A40-EDB6203C0E60}" presName="ParentBackground" presStyleLbl="fgAcc1" presStyleIdx="2" presStyleCnt="5"/>
      <dgm:spPr/>
    </dgm:pt>
    <dgm:pt modelId="{6BEFB966-5271-4D5F-BE55-4DC754B6CE35}" type="pres">
      <dgm:prSet presAssocID="{BFF5A957-FBF4-43C1-9A40-EDB6203C0E60}" presName="Parent3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9BB666E4-1202-4C0A-8809-8CBC198E8EDF}" type="pres">
      <dgm:prSet presAssocID="{7875ED31-B55B-48DA-A43E-83A923CE7BD4}" presName="Accent2" presStyleCnt="0"/>
      <dgm:spPr/>
    </dgm:pt>
    <dgm:pt modelId="{EE8683B4-91A1-43FF-869B-86897DCB82A7}" type="pres">
      <dgm:prSet presAssocID="{7875ED31-B55B-48DA-A43E-83A923CE7BD4}" presName="Accent" presStyleLbl="node1" presStyleIdx="3" presStyleCnt="5"/>
      <dgm:spPr/>
    </dgm:pt>
    <dgm:pt modelId="{D95392A6-1804-4C6A-92F3-C743DDE09C68}" type="pres">
      <dgm:prSet presAssocID="{7875ED31-B55B-48DA-A43E-83A923CE7BD4}" presName="ParentBackground2" presStyleCnt="0"/>
      <dgm:spPr/>
    </dgm:pt>
    <dgm:pt modelId="{AF785D9C-1D15-4A05-A8A1-5CBDB1D19BE2}" type="pres">
      <dgm:prSet presAssocID="{7875ED31-B55B-48DA-A43E-83A923CE7BD4}" presName="ParentBackground" presStyleLbl="fgAcc1" presStyleIdx="3" presStyleCnt="5"/>
      <dgm:spPr/>
    </dgm:pt>
    <dgm:pt modelId="{B9DE82C4-EF93-4622-B9B3-9E6E722C0221}" type="pres">
      <dgm:prSet presAssocID="{7875ED31-B55B-48DA-A43E-83A923CE7BD4}" presName="Parent2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B397A532-98D6-4AD4-AC41-E23B17FF60E4}" type="pres">
      <dgm:prSet presAssocID="{44476DEF-13C5-4B67-AE70-A6C3DE6423A8}" presName="Accent1" presStyleCnt="0"/>
      <dgm:spPr/>
    </dgm:pt>
    <dgm:pt modelId="{2D7D224D-41B5-4D2F-907A-10D1C1DF3890}" type="pres">
      <dgm:prSet presAssocID="{44476DEF-13C5-4B67-AE70-A6C3DE6423A8}" presName="Accent" presStyleLbl="node1" presStyleIdx="4" presStyleCnt="5"/>
      <dgm:spPr/>
    </dgm:pt>
    <dgm:pt modelId="{ABEFC815-F6E7-447B-B2C7-2AFB3B41CD84}" type="pres">
      <dgm:prSet presAssocID="{44476DEF-13C5-4B67-AE70-A6C3DE6423A8}" presName="ParentBackground1" presStyleCnt="0"/>
      <dgm:spPr/>
    </dgm:pt>
    <dgm:pt modelId="{BB5EA7A4-281A-4F9B-883A-9968D7ED5AEE}" type="pres">
      <dgm:prSet presAssocID="{44476DEF-13C5-4B67-AE70-A6C3DE6423A8}" presName="ParentBackground" presStyleLbl="fgAcc1" presStyleIdx="4" presStyleCnt="5"/>
      <dgm:spPr/>
    </dgm:pt>
    <dgm:pt modelId="{13F1E81D-5CB8-490E-A46E-C19A71F9DF2F}" type="pres">
      <dgm:prSet presAssocID="{44476DEF-13C5-4B67-AE70-A6C3DE6423A8}" presName="Parent1" presStyleLbl="revTx" presStyleIdx="0" presStyleCnt="0">
        <dgm:presLayoutVars>
          <dgm:chMax val="1"/>
          <dgm:chPref val="1"/>
          <dgm:bulletEnabled val="1"/>
        </dgm:presLayoutVars>
      </dgm:prSet>
      <dgm:spPr/>
    </dgm:pt>
  </dgm:ptLst>
  <dgm:cxnLst>
    <dgm:cxn modelId="{4F1E1501-D106-4675-8D2B-62F095D6839B}" srcId="{FE4D3352-1287-4178-B32B-6C400A43E15A}" destId="{BFF5A957-FBF4-43C1-9A40-EDB6203C0E60}" srcOrd="2" destOrd="0" parTransId="{9646C07F-F22D-4192-8E5E-A70F90F8E96B}" sibTransId="{A3017F15-D689-4908-B5D9-289A70541250}"/>
    <dgm:cxn modelId="{8589C728-0038-4532-A166-922AB976AEEC}" type="presOf" srcId="{9FF9781C-9DE7-431B-9BEC-9EF89E52CEEA}" destId="{A0889B15-A651-4763-B94E-94604F5AB365}" srcOrd="0" destOrd="0" presId="urn:microsoft.com/office/officeart/2011/layout/CircleProcess"/>
    <dgm:cxn modelId="{543DFD5F-BF52-45EA-9DF7-BA099D6D7E88}" srcId="{FE4D3352-1287-4178-B32B-6C400A43E15A}" destId="{9FF9781C-9DE7-431B-9BEC-9EF89E52CEEA}" srcOrd="3" destOrd="0" parTransId="{E463C79B-90FD-4A65-9313-5C9E64AF383D}" sibTransId="{D50F53CD-6258-4E57-A319-72DFAD4C074A}"/>
    <dgm:cxn modelId="{C4476244-309D-4638-AE93-8D60037D17A4}" type="presOf" srcId="{44476DEF-13C5-4B67-AE70-A6C3DE6423A8}" destId="{13F1E81D-5CB8-490E-A46E-C19A71F9DF2F}" srcOrd="1" destOrd="0" presId="urn:microsoft.com/office/officeart/2011/layout/CircleProcess"/>
    <dgm:cxn modelId="{EBDED250-1821-4E99-B72D-A14A04DDD3E0}" srcId="{FE4D3352-1287-4178-B32B-6C400A43E15A}" destId="{7875ED31-B55B-48DA-A43E-83A923CE7BD4}" srcOrd="1" destOrd="0" parTransId="{0BC4732F-601F-44B1-90F3-C91A659C9C87}" sibTransId="{EF16BAA3-7E71-4F20-B91D-0F5347AB0FAB}"/>
    <dgm:cxn modelId="{CBFB8E55-B794-446E-ADD6-C8F16E76E6FD}" type="presOf" srcId="{A8858FD8-DBC3-4707-BCD9-4C7BDF02E4DD}" destId="{84F57E8B-FAA2-48FF-B56C-B946922C7A93}" srcOrd="0" destOrd="0" presId="urn:microsoft.com/office/officeart/2011/layout/CircleProcess"/>
    <dgm:cxn modelId="{2584B688-715E-487C-869A-E5926026E78F}" type="presOf" srcId="{FE4D3352-1287-4178-B32B-6C400A43E15A}" destId="{D5C731D1-9002-4357-BECB-AC1F9B0E3B8A}" srcOrd="0" destOrd="0" presId="urn:microsoft.com/office/officeart/2011/layout/CircleProcess"/>
    <dgm:cxn modelId="{1154FDA5-BF38-4CB4-851E-F4657AE1C684}" type="presOf" srcId="{9FF9781C-9DE7-431B-9BEC-9EF89E52CEEA}" destId="{BD357D14-3175-45C1-81DF-A2D6CB13D4B3}" srcOrd="1" destOrd="0" presId="urn:microsoft.com/office/officeart/2011/layout/CircleProcess"/>
    <dgm:cxn modelId="{62EA29B6-D82D-4864-A519-3C4354EA270C}" type="presOf" srcId="{7875ED31-B55B-48DA-A43E-83A923CE7BD4}" destId="{B9DE82C4-EF93-4622-B9B3-9E6E722C0221}" srcOrd="1" destOrd="0" presId="urn:microsoft.com/office/officeart/2011/layout/CircleProcess"/>
    <dgm:cxn modelId="{4EF4C2BB-F99D-4F0D-86D1-6EC042EDD682}" type="presOf" srcId="{A8858FD8-DBC3-4707-BCD9-4C7BDF02E4DD}" destId="{FB467ECE-650C-461A-BFAC-56F7BC273456}" srcOrd="1" destOrd="0" presId="urn:microsoft.com/office/officeart/2011/layout/CircleProcess"/>
    <dgm:cxn modelId="{AAD9A0BC-BE24-4B92-AEE2-76E17B7A0494}" type="presOf" srcId="{BFF5A957-FBF4-43C1-9A40-EDB6203C0E60}" destId="{B88160F8-AF40-45A8-8E1E-E8C0E698A78B}" srcOrd="0" destOrd="0" presId="urn:microsoft.com/office/officeart/2011/layout/CircleProcess"/>
    <dgm:cxn modelId="{B78ED0BF-FAAB-4F57-B02B-1DCEDBE73B9A}" srcId="{FE4D3352-1287-4178-B32B-6C400A43E15A}" destId="{44476DEF-13C5-4B67-AE70-A6C3DE6423A8}" srcOrd="0" destOrd="0" parTransId="{016288C3-410E-4BB7-83B7-7387E30915F5}" sibTransId="{7EE9E48A-A8E0-435E-9780-8C1707D6432F}"/>
    <dgm:cxn modelId="{81A9BAEA-4DB1-41DC-9590-052101DF56D7}" type="presOf" srcId="{BFF5A957-FBF4-43C1-9A40-EDB6203C0E60}" destId="{6BEFB966-5271-4D5F-BE55-4DC754B6CE35}" srcOrd="1" destOrd="0" presId="urn:microsoft.com/office/officeart/2011/layout/CircleProcess"/>
    <dgm:cxn modelId="{4B03DCF2-0EF6-41D4-BA39-F8B957639EC7}" type="presOf" srcId="{7875ED31-B55B-48DA-A43E-83A923CE7BD4}" destId="{AF785D9C-1D15-4A05-A8A1-5CBDB1D19BE2}" srcOrd="0" destOrd="0" presId="urn:microsoft.com/office/officeart/2011/layout/CircleProcess"/>
    <dgm:cxn modelId="{9F9336FA-F384-47E9-AC0B-8912224372D1}" srcId="{FE4D3352-1287-4178-B32B-6C400A43E15A}" destId="{A8858FD8-DBC3-4707-BCD9-4C7BDF02E4DD}" srcOrd="4" destOrd="0" parTransId="{F4A5687E-B419-4140-B3F0-16A804B863BE}" sibTransId="{B4EFE457-DF52-4E8D-89D7-58EC143F16F6}"/>
    <dgm:cxn modelId="{83F377FE-39BB-40A2-9AFA-31C85D69D996}" type="presOf" srcId="{44476DEF-13C5-4B67-AE70-A6C3DE6423A8}" destId="{BB5EA7A4-281A-4F9B-883A-9968D7ED5AEE}" srcOrd="0" destOrd="0" presId="urn:microsoft.com/office/officeart/2011/layout/CircleProcess"/>
    <dgm:cxn modelId="{7BFB5E01-65A1-40F2-9C04-A1A4BC59F7C8}" type="presParOf" srcId="{D5C731D1-9002-4357-BECB-AC1F9B0E3B8A}" destId="{DBBE1400-0AA6-444F-857B-D981154FA28B}" srcOrd="0" destOrd="0" presId="urn:microsoft.com/office/officeart/2011/layout/CircleProcess"/>
    <dgm:cxn modelId="{3477A619-BD6F-42AB-87FE-6E8B3F35C072}" type="presParOf" srcId="{DBBE1400-0AA6-444F-857B-D981154FA28B}" destId="{414B96A0-DC30-477D-AB25-959141FE47AD}" srcOrd="0" destOrd="0" presId="urn:microsoft.com/office/officeart/2011/layout/CircleProcess"/>
    <dgm:cxn modelId="{1885B6B9-74D5-45B6-B621-D180706F0ECD}" type="presParOf" srcId="{D5C731D1-9002-4357-BECB-AC1F9B0E3B8A}" destId="{85467C47-0135-4D07-BBB9-5D14EE339C31}" srcOrd="1" destOrd="0" presId="urn:microsoft.com/office/officeart/2011/layout/CircleProcess"/>
    <dgm:cxn modelId="{DF6149B3-5136-4E15-808F-01B7ED4E7639}" type="presParOf" srcId="{85467C47-0135-4D07-BBB9-5D14EE339C31}" destId="{84F57E8B-FAA2-48FF-B56C-B946922C7A93}" srcOrd="0" destOrd="0" presId="urn:microsoft.com/office/officeart/2011/layout/CircleProcess"/>
    <dgm:cxn modelId="{EFADD11B-F41B-4F88-A8AE-6BDA8062EFCE}" type="presParOf" srcId="{D5C731D1-9002-4357-BECB-AC1F9B0E3B8A}" destId="{FB467ECE-650C-461A-BFAC-56F7BC273456}" srcOrd="2" destOrd="0" presId="urn:microsoft.com/office/officeart/2011/layout/CircleProcess"/>
    <dgm:cxn modelId="{79536A1D-DAAE-4448-9C3D-9A7A4D6F825D}" type="presParOf" srcId="{D5C731D1-9002-4357-BECB-AC1F9B0E3B8A}" destId="{35E60CF5-50AF-4090-A5D1-6E835F5EAA18}" srcOrd="3" destOrd="0" presId="urn:microsoft.com/office/officeart/2011/layout/CircleProcess"/>
    <dgm:cxn modelId="{DAFF5F8B-AF44-4F93-B5A3-85C3495748FC}" type="presParOf" srcId="{35E60CF5-50AF-4090-A5D1-6E835F5EAA18}" destId="{CD97389B-0807-4B6C-828F-7BFAB3DD4A39}" srcOrd="0" destOrd="0" presId="urn:microsoft.com/office/officeart/2011/layout/CircleProcess"/>
    <dgm:cxn modelId="{40CBF974-31BB-447F-B06E-48B50D804AF9}" type="presParOf" srcId="{D5C731D1-9002-4357-BECB-AC1F9B0E3B8A}" destId="{A6093949-B28F-4853-8CD0-1DFF657B8293}" srcOrd="4" destOrd="0" presId="urn:microsoft.com/office/officeart/2011/layout/CircleProcess"/>
    <dgm:cxn modelId="{46C875F2-660F-4C25-A54D-466C9CAA4D8F}" type="presParOf" srcId="{A6093949-B28F-4853-8CD0-1DFF657B8293}" destId="{A0889B15-A651-4763-B94E-94604F5AB365}" srcOrd="0" destOrd="0" presId="urn:microsoft.com/office/officeart/2011/layout/CircleProcess"/>
    <dgm:cxn modelId="{99CDECE0-D10F-4EC2-BF8B-E51EC8F5D24D}" type="presParOf" srcId="{D5C731D1-9002-4357-BECB-AC1F9B0E3B8A}" destId="{BD357D14-3175-45C1-81DF-A2D6CB13D4B3}" srcOrd="5" destOrd="0" presId="urn:microsoft.com/office/officeart/2011/layout/CircleProcess"/>
    <dgm:cxn modelId="{8AD7FEE5-542A-41B4-81D8-EA76EAFD6FEB}" type="presParOf" srcId="{D5C731D1-9002-4357-BECB-AC1F9B0E3B8A}" destId="{90E076E7-583C-4AB1-92E9-774CB22485DC}" srcOrd="6" destOrd="0" presId="urn:microsoft.com/office/officeart/2011/layout/CircleProcess"/>
    <dgm:cxn modelId="{7B80BADC-A857-4656-A7EF-10C115375885}" type="presParOf" srcId="{90E076E7-583C-4AB1-92E9-774CB22485DC}" destId="{7E9A7FB5-AB8E-4712-A30A-DDF33A286155}" srcOrd="0" destOrd="0" presId="urn:microsoft.com/office/officeart/2011/layout/CircleProcess"/>
    <dgm:cxn modelId="{58DDD686-647C-4B39-8771-0B2AA8350BAB}" type="presParOf" srcId="{D5C731D1-9002-4357-BECB-AC1F9B0E3B8A}" destId="{7F3BCC9A-0F37-4F4E-A7F2-7EA917E2DF9D}" srcOrd="7" destOrd="0" presId="urn:microsoft.com/office/officeart/2011/layout/CircleProcess"/>
    <dgm:cxn modelId="{A6369BFE-5405-458D-A945-32C1473B1E79}" type="presParOf" srcId="{7F3BCC9A-0F37-4F4E-A7F2-7EA917E2DF9D}" destId="{B88160F8-AF40-45A8-8E1E-E8C0E698A78B}" srcOrd="0" destOrd="0" presId="urn:microsoft.com/office/officeart/2011/layout/CircleProcess"/>
    <dgm:cxn modelId="{7DDF3A79-7361-43AC-A0D8-5724561C317E}" type="presParOf" srcId="{D5C731D1-9002-4357-BECB-AC1F9B0E3B8A}" destId="{6BEFB966-5271-4D5F-BE55-4DC754B6CE35}" srcOrd="8" destOrd="0" presId="urn:microsoft.com/office/officeart/2011/layout/CircleProcess"/>
    <dgm:cxn modelId="{B08801B8-3471-4672-AECB-8F4E94FBE97A}" type="presParOf" srcId="{D5C731D1-9002-4357-BECB-AC1F9B0E3B8A}" destId="{9BB666E4-1202-4C0A-8809-8CBC198E8EDF}" srcOrd="9" destOrd="0" presId="urn:microsoft.com/office/officeart/2011/layout/CircleProcess"/>
    <dgm:cxn modelId="{23A347CF-F86C-4E45-8387-DB9A019EE0BE}" type="presParOf" srcId="{9BB666E4-1202-4C0A-8809-8CBC198E8EDF}" destId="{EE8683B4-91A1-43FF-869B-86897DCB82A7}" srcOrd="0" destOrd="0" presId="urn:microsoft.com/office/officeart/2011/layout/CircleProcess"/>
    <dgm:cxn modelId="{482C43DA-9916-4C2E-BBDF-A2569ADB640E}" type="presParOf" srcId="{D5C731D1-9002-4357-BECB-AC1F9B0E3B8A}" destId="{D95392A6-1804-4C6A-92F3-C743DDE09C68}" srcOrd="10" destOrd="0" presId="urn:microsoft.com/office/officeart/2011/layout/CircleProcess"/>
    <dgm:cxn modelId="{4BE3333B-9979-44C8-B558-4015AABCCF0E}" type="presParOf" srcId="{D95392A6-1804-4C6A-92F3-C743DDE09C68}" destId="{AF785D9C-1D15-4A05-A8A1-5CBDB1D19BE2}" srcOrd="0" destOrd="0" presId="urn:microsoft.com/office/officeart/2011/layout/CircleProcess"/>
    <dgm:cxn modelId="{EFA6F552-66E2-4D21-AD8B-16D4E623646B}" type="presParOf" srcId="{D5C731D1-9002-4357-BECB-AC1F9B0E3B8A}" destId="{B9DE82C4-EF93-4622-B9B3-9E6E722C0221}" srcOrd="11" destOrd="0" presId="urn:microsoft.com/office/officeart/2011/layout/CircleProcess"/>
    <dgm:cxn modelId="{0B8F5D09-F9CC-4B96-9B21-098B47B76AD7}" type="presParOf" srcId="{D5C731D1-9002-4357-BECB-AC1F9B0E3B8A}" destId="{B397A532-98D6-4AD4-AC41-E23B17FF60E4}" srcOrd="12" destOrd="0" presId="urn:microsoft.com/office/officeart/2011/layout/CircleProcess"/>
    <dgm:cxn modelId="{654ECEF4-C5B8-4B09-9FCA-EEDCA28278C7}" type="presParOf" srcId="{B397A532-98D6-4AD4-AC41-E23B17FF60E4}" destId="{2D7D224D-41B5-4D2F-907A-10D1C1DF3890}" srcOrd="0" destOrd="0" presId="urn:microsoft.com/office/officeart/2011/layout/CircleProcess"/>
    <dgm:cxn modelId="{06657F2A-6C0A-428A-BE81-CBBB9383C62B}" type="presParOf" srcId="{D5C731D1-9002-4357-BECB-AC1F9B0E3B8A}" destId="{ABEFC815-F6E7-447B-B2C7-2AFB3B41CD84}" srcOrd="13" destOrd="0" presId="urn:microsoft.com/office/officeart/2011/layout/CircleProcess"/>
    <dgm:cxn modelId="{E099A7DE-E9BA-4467-BA9A-A04B906A0289}" type="presParOf" srcId="{ABEFC815-F6E7-447B-B2C7-2AFB3B41CD84}" destId="{BB5EA7A4-281A-4F9B-883A-9968D7ED5AEE}" srcOrd="0" destOrd="0" presId="urn:microsoft.com/office/officeart/2011/layout/CircleProcess"/>
    <dgm:cxn modelId="{4E2E1402-308A-432B-876B-86B931E3E952}" type="presParOf" srcId="{D5C731D1-9002-4357-BECB-AC1F9B0E3B8A}" destId="{13F1E81D-5CB8-490E-A46E-C19A71F9DF2F}" srcOrd="14" destOrd="0" presId="urn:microsoft.com/office/officeart/2011/layout/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E81F724-D933-48F6-B8F1-597087D65527}" type="doc">
      <dgm:prSet loTypeId="urn:microsoft.com/office/officeart/2005/8/layout/vList5" loCatId="list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en-IN"/>
        </a:p>
      </dgm:t>
    </dgm:pt>
    <dgm:pt modelId="{F62F94A4-B233-46D7-B346-4AE633F386CA}">
      <dgm:prSet custT="1"/>
      <dgm:spPr/>
      <dgm:t>
        <a:bodyPr/>
        <a:lstStyle/>
        <a:p>
          <a:r>
            <a:rPr lang="hi-IN" sz="2400" i="1" dirty="0">
              <a:latin typeface="Kokila" panose="020B0604020202020204" pitchFamily="34" charset="0"/>
              <a:cs typeface="Kokila" panose="020B0604020202020204" pitchFamily="34" charset="0"/>
            </a:rPr>
            <a:t>१. बव:</a:t>
          </a:r>
          <a:endParaRPr lang="en-IN" sz="2400" dirty="0"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A251D1DC-8AC8-4870-8F45-75C47F9CF269}" type="parTrans" cxnId="{65489371-42FC-4526-8952-A633E0C76280}">
      <dgm:prSet/>
      <dgm:spPr/>
      <dgm:t>
        <a:bodyPr/>
        <a:lstStyle/>
        <a:p>
          <a:endParaRPr lang="en-IN"/>
        </a:p>
      </dgm:t>
    </dgm:pt>
    <dgm:pt modelId="{61FAAEE0-DEAE-4B0F-AF12-0ABDE34E09DC}" type="sibTrans" cxnId="{65489371-42FC-4526-8952-A633E0C76280}">
      <dgm:prSet/>
      <dgm:spPr/>
      <dgm:t>
        <a:bodyPr/>
        <a:lstStyle/>
        <a:p>
          <a:endParaRPr lang="en-IN"/>
        </a:p>
      </dgm:t>
    </dgm:pt>
    <dgm:pt modelId="{11DD72A0-1C6F-489F-843A-85E280106961}">
      <dgm:prSet custT="1"/>
      <dgm:spPr/>
      <dgm:t>
        <a:bodyPr/>
        <a:lstStyle/>
        <a:p>
          <a:r>
            <a:rPr lang="hi-IN" sz="1500" i="1" dirty="0"/>
            <a:t>२</a:t>
          </a:r>
          <a:r>
            <a:rPr lang="hi-IN" sz="2400" i="1" dirty="0">
              <a:latin typeface="Kokila" panose="020B0604020202020204" pitchFamily="34" charset="0"/>
              <a:cs typeface="Kokila" panose="020B0604020202020204" pitchFamily="34" charset="0"/>
            </a:rPr>
            <a:t>. बालव</a:t>
          </a:r>
          <a:r>
            <a:rPr lang="hi-IN" sz="1500" i="1" dirty="0"/>
            <a:t>:</a:t>
          </a:r>
          <a:endParaRPr lang="en-IN" sz="1500" dirty="0"/>
        </a:p>
      </dgm:t>
    </dgm:pt>
    <dgm:pt modelId="{1A7C8F51-3FF5-4996-948B-7DFE34406E77}" type="parTrans" cxnId="{07EAF396-295E-4761-90D2-9C51B42B18E8}">
      <dgm:prSet/>
      <dgm:spPr/>
      <dgm:t>
        <a:bodyPr/>
        <a:lstStyle/>
        <a:p>
          <a:endParaRPr lang="en-IN"/>
        </a:p>
      </dgm:t>
    </dgm:pt>
    <dgm:pt modelId="{7022329B-0B1F-4D27-9CB2-684A6983EF2E}" type="sibTrans" cxnId="{07EAF396-295E-4761-90D2-9C51B42B18E8}">
      <dgm:prSet/>
      <dgm:spPr/>
      <dgm:t>
        <a:bodyPr/>
        <a:lstStyle/>
        <a:p>
          <a:endParaRPr lang="en-IN"/>
        </a:p>
      </dgm:t>
    </dgm:pt>
    <dgm:pt modelId="{DA5DF220-F505-49BB-93C4-E9DC1E3F1AC2}">
      <dgm:prSet custT="1"/>
      <dgm:spPr/>
      <dgm:t>
        <a:bodyPr/>
        <a:lstStyle/>
        <a:p>
          <a:r>
            <a:rPr lang="hi-IN" sz="2400" i="1" dirty="0">
              <a:latin typeface="Kokila" panose="020B0604020202020204" pitchFamily="34" charset="0"/>
              <a:cs typeface="Kokila" panose="020B0604020202020204" pitchFamily="34" charset="0"/>
            </a:rPr>
            <a:t>३. कौलव</a:t>
          </a:r>
          <a:r>
            <a:rPr lang="hi-IN" sz="2000" i="1" dirty="0">
              <a:latin typeface="Kokila" panose="020B0604020202020204" pitchFamily="34" charset="0"/>
              <a:cs typeface="Kokila" panose="020B0604020202020204" pitchFamily="34" charset="0"/>
            </a:rPr>
            <a:t>:</a:t>
          </a:r>
          <a:endParaRPr lang="en-IN" sz="2000" dirty="0"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F519374F-0CF1-43B8-8AE6-8881C567CBB7}" type="parTrans" cxnId="{96468703-E04A-4E41-823F-8C2E09734AF5}">
      <dgm:prSet/>
      <dgm:spPr/>
      <dgm:t>
        <a:bodyPr/>
        <a:lstStyle/>
        <a:p>
          <a:endParaRPr lang="en-IN"/>
        </a:p>
      </dgm:t>
    </dgm:pt>
    <dgm:pt modelId="{7AD1ADAB-EC9C-4BB3-A05F-F2790C4A7E45}" type="sibTrans" cxnId="{96468703-E04A-4E41-823F-8C2E09734AF5}">
      <dgm:prSet/>
      <dgm:spPr/>
      <dgm:t>
        <a:bodyPr/>
        <a:lstStyle/>
        <a:p>
          <a:endParaRPr lang="en-IN"/>
        </a:p>
      </dgm:t>
    </dgm:pt>
    <dgm:pt modelId="{90930D10-9E2C-4745-A0CD-07D2E62FC927}">
      <dgm:prSet custT="1"/>
      <dgm:spPr/>
      <dgm:t>
        <a:bodyPr/>
        <a:lstStyle/>
        <a:p>
          <a:r>
            <a:rPr lang="hi-IN" sz="2400" i="1" dirty="0">
              <a:latin typeface="Kokila" panose="020B0604020202020204" pitchFamily="34" charset="0"/>
              <a:cs typeface="Kokila" panose="020B0604020202020204" pitchFamily="34" charset="0"/>
            </a:rPr>
            <a:t>४. तैतिल:</a:t>
          </a:r>
          <a:endParaRPr lang="en-IN" sz="2400" dirty="0"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F3803432-0E84-4678-8EE0-43641D1459D9}" type="parTrans" cxnId="{0DC74AA9-5D69-42CB-ACDC-8461676C46A0}">
      <dgm:prSet/>
      <dgm:spPr/>
      <dgm:t>
        <a:bodyPr/>
        <a:lstStyle/>
        <a:p>
          <a:endParaRPr lang="en-IN"/>
        </a:p>
      </dgm:t>
    </dgm:pt>
    <dgm:pt modelId="{C818B3FD-1584-4C01-84DF-0D7FD3F04207}" type="sibTrans" cxnId="{0DC74AA9-5D69-42CB-ACDC-8461676C46A0}">
      <dgm:prSet/>
      <dgm:spPr/>
      <dgm:t>
        <a:bodyPr/>
        <a:lstStyle/>
        <a:p>
          <a:endParaRPr lang="en-IN"/>
        </a:p>
      </dgm:t>
    </dgm:pt>
    <dgm:pt modelId="{A9BD5362-74F4-4849-BDE0-90A312908A6A}">
      <dgm:prSet custT="1"/>
      <dgm:spPr/>
      <dgm:t>
        <a:bodyPr/>
        <a:lstStyle/>
        <a:p>
          <a:r>
            <a:rPr lang="hi-IN" sz="2400" i="1" dirty="0">
              <a:latin typeface="Kokila" panose="020B0604020202020204" pitchFamily="34" charset="0"/>
              <a:cs typeface="Kokila" panose="020B0604020202020204" pitchFamily="34" charset="0"/>
            </a:rPr>
            <a:t>५.</a:t>
          </a:r>
          <a:r>
            <a:rPr lang="sa-IN" sz="2400" i="1" dirty="0">
              <a:latin typeface="Kokila" panose="020B0604020202020204" pitchFamily="34" charset="0"/>
              <a:cs typeface="Kokila" panose="020B0604020202020204" pitchFamily="34" charset="0"/>
            </a:rPr>
            <a:t> </a:t>
          </a:r>
          <a:r>
            <a:rPr lang="hi-IN" sz="2400" i="1" dirty="0">
              <a:latin typeface="Kokila" panose="020B0604020202020204" pitchFamily="34" charset="0"/>
              <a:cs typeface="Kokila" panose="020B0604020202020204" pitchFamily="34" charset="0"/>
            </a:rPr>
            <a:t>गर:</a:t>
          </a:r>
          <a:endParaRPr lang="en-IN" sz="2400" dirty="0"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1E1E0750-CE9D-42D9-90FD-B3D9FE8E69FA}" type="parTrans" cxnId="{0FDD2D3D-1F9A-4366-972E-B60E847FCC19}">
      <dgm:prSet/>
      <dgm:spPr/>
      <dgm:t>
        <a:bodyPr/>
        <a:lstStyle/>
        <a:p>
          <a:endParaRPr lang="en-IN"/>
        </a:p>
      </dgm:t>
    </dgm:pt>
    <dgm:pt modelId="{9BC7F0E4-4D56-4857-9C22-A3699861D515}" type="sibTrans" cxnId="{0FDD2D3D-1F9A-4366-972E-B60E847FCC19}">
      <dgm:prSet/>
      <dgm:spPr/>
      <dgm:t>
        <a:bodyPr/>
        <a:lstStyle/>
        <a:p>
          <a:endParaRPr lang="en-IN"/>
        </a:p>
      </dgm:t>
    </dgm:pt>
    <dgm:pt modelId="{8A488318-DFE2-4436-BFBC-63CCDC12FB96}">
      <dgm:prSet custT="1"/>
      <dgm:spPr/>
      <dgm:t>
        <a:bodyPr/>
        <a:lstStyle/>
        <a:p>
          <a:r>
            <a:rPr lang="hi-IN" sz="2400" i="1" dirty="0">
              <a:latin typeface="Kokila" panose="020B0604020202020204" pitchFamily="34" charset="0"/>
              <a:cs typeface="Kokila" panose="020B0604020202020204" pitchFamily="34" charset="0"/>
            </a:rPr>
            <a:t>६. वणिज:</a:t>
          </a:r>
          <a:endParaRPr lang="en-IN" sz="2400" dirty="0"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54E19DAA-2C75-421F-B4D7-08399BAE5A40}" type="parTrans" cxnId="{E33122B2-D5BC-4EB9-8D55-67EEA95FF304}">
      <dgm:prSet/>
      <dgm:spPr/>
      <dgm:t>
        <a:bodyPr/>
        <a:lstStyle/>
        <a:p>
          <a:endParaRPr lang="en-IN"/>
        </a:p>
      </dgm:t>
    </dgm:pt>
    <dgm:pt modelId="{DDEBD97B-35AD-4F6F-98FF-FE986AAE9349}" type="sibTrans" cxnId="{E33122B2-D5BC-4EB9-8D55-67EEA95FF304}">
      <dgm:prSet/>
      <dgm:spPr/>
      <dgm:t>
        <a:bodyPr/>
        <a:lstStyle/>
        <a:p>
          <a:endParaRPr lang="en-IN"/>
        </a:p>
      </dgm:t>
    </dgm:pt>
    <dgm:pt modelId="{95721DFC-D807-4320-AAC9-FCEE2E8B3EE0}">
      <dgm:prSet custT="1"/>
      <dgm:spPr/>
      <dgm:t>
        <a:bodyPr/>
        <a:lstStyle/>
        <a:p>
          <a:r>
            <a:rPr lang="hi-IN" sz="2400" i="1" dirty="0">
              <a:latin typeface="Kokila" panose="020B0604020202020204" pitchFamily="34" charset="0"/>
              <a:cs typeface="Kokila" panose="020B0604020202020204" pitchFamily="34" charset="0"/>
            </a:rPr>
            <a:t>७. विष्टि:</a:t>
          </a:r>
          <a:endParaRPr lang="en-IN" sz="2400" dirty="0"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4E769935-08DD-49C2-BD71-6D455DC4D280}" type="parTrans" cxnId="{D7F792BD-9B31-4592-AE2A-64D6A0B66CCB}">
      <dgm:prSet/>
      <dgm:spPr/>
      <dgm:t>
        <a:bodyPr/>
        <a:lstStyle/>
        <a:p>
          <a:endParaRPr lang="en-IN"/>
        </a:p>
      </dgm:t>
    </dgm:pt>
    <dgm:pt modelId="{C67A74E9-0F55-41CD-87FA-2C54F602D0B3}" type="sibTrans" cxnId="{D7F792BD-9B31-4592-AE2A-64D6A0B66CCB}">
      <dgm:prSet/>
      <dgm:spPr/>
      <dgm:t>
        <a:bodyPr/>
        <a:lstStyle/>
        <a:p>
          <a:endParaRPr lang="en-IN"/>
        </a:p>
      </dgm:t>
    </dgm:pt>
    <dgm:pt modelId="{0AFE4C26-D3B1-40FA-BEBD-7595E55A5998}" type="pres">
      <dgm:prSet presAssocID="{DE81F724-D933-48F6-B8F1-597087D65527}" presName="Name0" presStyleCnt="0">
        <dgm:presLayoutVars>
          <dgm:dir/>
          <dgm:animLvl val="lvl"/>
          <dgm:resizeHandles val="exact"/>
        </dgm:presLayoutVars>
      </dgm:prSet>
      <dgm:spPr/>
    </dgm:pt>
    <dgm:pt modelId="{5EE1BF58-D2AA-4892-BA31-DE1030AF4FD4}" type="pres">
      <dgm:prSet presAssocID="{F62F94A4-B233-46D7-B346-4AE633F386CA}" presName="linNode" presStyleCnt="0"/>
      <dgm:spPr/>
    </dgm:pt>
    <dgm:pt modelId="{6775915D-151C-4B6D-9C07-4759A9D2FEEC}" type="pres">
      <dgm:prSet presAssocID="{F62F94A4-B233-46D7-B346-4AE633F386CA}" presName="parentText" presStyleLbl="node1" presStyleIdx="0" presStyleCnt="7">
        <dgm:presLayoutVars>
          <dgm:chMax val="1"/>
          <dgm:bulletEnabled val="1"/>
        </dgm:presLayoutVars>
      </dgm:prSet>
      <dgm:spPr/>
    </dgm:pt>
    <dgm:pt modelId="{818D357B-BF38-4CA7-A8C8-A9F392A202E5}" type="pres">
      <dgm:prSet presAssocID="{61FAAEE0-DEAE-4B0F-AF12-0ABDE34E09DC}" presName="sp" presStyleCnt="0"/>
      <dgm:spPr/>
    </dgm:pt>
    <dgm:pt modelId="{9EC13E9E-64B4-4C49-99D5-02EFF1DE1319}" type="pres">
      <dgm:prSet presAssocID="{11DD72A0-1C6F-489F-843A-85E280106961}" presName="linNode" presStyleCnt="0"/>
      <dgm:spPr/>
    </dgm:pt>
    <dgm:pt modelId="{178FDE5D-F85B-4BB0-835C-5677F5CAB68A}" type="pres">
      <dgm:prSet presAssocID="{11DD72A0-1C6F-489F-843A-85E280106961}" presName="parentText" presStyleLbl="node1" presStyleIdx="1" presStyleCnt="7">
        <dgm:presLayoutVars>
          <dgm:chMax val="1"/>
          <dgm:bulletEnabled val="1"/>
        </dgm:presLayoutVars>
      </dgm:prSet>
      <dgm:spPr/>
    </dgm:pt>
    <dgm:pt modelId="{573D8A62-D8C9-4A13-9EE5-67B729C45736}" type="pres">
      <dgm:prSet presAssocID="{7022329B-0B1F-4D27-9CB2-684A6983EF2E}" presName="sp" presStyleCnt="0"/>
      <dgm:spPr/>
    </dgm:pt>
    <dgm:pt modelId="{5DF39531-ACDA-4D80-89FE-B5B4A7493ED6}" type="pres">
      <dgm:prSet presAssocID="{DA5DF220-F505-49BB-93C4-E9DC1E3F1AC2}" presName="linNode" presStyleCnt="0"/>
      <dgm:spPr/>
    </dgm:pt>
    <dgm:pt modelId="{C3744FC4-A515-4E55-A736-E26EAD24E488}" type="pres">
      <dgm:prSet presAssocID="{DA5DF220-F505-49BB-93C4-E9DC1E3F1AC2}" presName="parentText" presStyleLbl="node1" presStyleIdx="2" presStyleCnt="7">
        <dgm:presLayoutVars>
          <dgm:chMax val="1"/>
          <dgm:bulletEnabled val="1"/>
        </dgm:presLayoutVars>
      </dgm:prSet>
      <dgm:spPr/>
    </dgm:pt>
    <dgm:pt modelId="{8B37C4AB-302B-4315-86EF-6FE675DE8984}" type="pres">
      <dgm:prSet presAssocID="{7AD1ADAB-EC9C-4BB3-A05F-F2790C4A7E45}" presName="sp" presStyleCnt="0"/>
      <dgm:spPr/>
    </dgm:pt>
    <dgm:pt modelId="{FAB8FBBD-D7C1-41AF-AF14-98BFE5FB9331}" type="pres">
      <dgm:prSet presAssocID="{90930D10-9E2C-4745-A0CD-07D2E62FC927}" presName="linNode" presStyleCnt="0"/>
      <dgm:spPr/>
    </dgm:pt>
    <dgm:pt modelId="{BBD935D9-7839-4765-A426-E103F8E6CC36}" type="pres">
      <dgm:prSet presAssocID="{90930D10-9E2C-4745-A0CD-07D2E62FC927}" presName="parentText" presStyleLbl="node1" presStyleIdx="3" presStyleCnt="7">
        <dgm:presLayoutVars>
          <dgm:chMax val="1"/>
          <dgm:bulletEnabled val="1"/>
        </dgm:presLayoutVars>
      </dgm:prSet>
      <dgm:spPr/>
    </dgm:pt>
    <dgm:pt modelId="{3FA5428F-C70E-4E15-9E66-A7ECD96D9A8A}" type="pres">
      <dgm:prSet presAssocID="{C818B3FD-1584-4C01-84DF-0D7FD3F04207}" presName="sp" presStyleCnt="0"/>
      <dgm:spPr/>
    </dgm:pt>
    <dgm:pt modelId="{1F114605-7E8E-4ADA-8EAC-FCEE8DCD8584}" type="pres">
      <dgm:prSet presAssocID="{A9BD5362-74F4-4849-BDE0-90A312908A6A}" presName="linNode" presStyleCnt="0"/>
      <dgm:spPr/>
    </dgm:pt>
    <dgm:pt modelId="{47EC5495-5C1D-4EA8-B84F-AE96EF63981B}" type="pres">
      <dgm:prSet presAssocID="{A9BD5362-74F4-4849-BDE0-90A312908A6A}" presName="parentText" presStyleLbl="node1" presStyleIdx="4" presStyleCnt="7">
        <dgm:presLayoutVars>
          <dgm:chMax val="1"/>
          <dgm:bulletEnabled val="1"/>
        </dgm:presLayoutVars>
      </dgm:prSet>
      <dgm:spPr/>
    </dgm:pt>
    <dgm:pt modelId="{49C244CE-0191-40C9-9B1E-B9307DC454B1}" type="pres">
      <dgm:prSet presAssocID="{9BC7F0E4-4D56-4857-9C22-A3699861D515}" presName="sp" presStyleCnt="0"/>
      <dgm:spPr/>
    </dgm:pt>
    <dgm:pt modelId="{C4279524-08F2-4166-B9B6-664C94A27404}" type="pres">
      <dgm:prSet presAssocID="{8A488318-DFE2-4436-BFBC-63CCDC12FB96}" presName="linNode" presStyleCnt="0"/>
      <dgm:spPr/>
    </dgm:pt>
    <dgm:pt modelId="{CB96DF30-A56B-4DCD-86B5-09BF483E7425}" type="pres">
      <dgm:prSet presAssocID="{8A488318-DFE2-4436-BFBC-63CCDC12FB96}" presName="parentText" presStyleLbl="node1" presStyleIdx="5" presStyleCnt="7">
        <dgm:presLayoutVars>
          <dgm:chMax val="1"/>
          <dgm:bulletEnabled val="1"/>
        </dgm:presLayoutVars>
      </dgm:prSet>
      <dgm:spPr/>
    </dgm:pt>
    <dgm:pt modelId="{4D61A903-BAB8-4512-97E4-B4B2893EF7AB}" type="pres">
      <dgm:prSet presAssocID="{DDEBD97B-35AD-4F6F-98FF-FE986AAE9349}" presName="sp" presStyleCnt="0"/>
      <dgm:spPr/>
    </dgm:pt>
    <dgm:pt modelId="{2F90DA9E-116A-4DB3-96CA-7ED8A14AB16A}" type="pres">
      <dgm:prSet presAssocID="{95721DFC-D807-4320-AAC9-FCEE2E8B3EE0}" presName="linNode" presStyleCnt="0"/>
      <dgm:spPr/>
    </dgm:pt>
    <dgm:pt modelId="{990516FE-861A-4D12-940B-93CE082660D5}" type="pres">
      <dgm:prSet presAssocID="{95721DFC-D807-4320-AAC9-FCEE2E8B3EE0}" presName="parentText" presStyleLbl="node1" presStyleIdx="6" presStyleCnt="7">
        <dgm:presLayoutVars>
          <dgm:chMax val="1"/>
          <dgm:bulletEnabled val="1"/>
        </dgm:presLayoutVars>
      </dgm:prSet>
      <dgm:spPr/>
    </dgm:pt>
  </dgm:ptLst>
  <dgm:cxnLst>
    <dgm:cxn modelId="{96468703-E04A-4E41-823F-8C2E09734AF5}" srcId="{DE81F724-D933-48F6-B8F1-597087D65527}" destId="{DA5DF220-F505-49BB-93C4-E9DC1E3F1AC2}" srcOrd="2" destOrd="0" parTransId="{F519374F-0CF1-43B8-8AE6-8881C567CBB7}" sibTransId="{7AD1ADAB-EC9C-4BB3-A05F-F2790C4A7E45}"/>
    <dgm:cxn modelId="{0D136C05-EA4F-4928-B8F7-90A7C722F79C}" type="presOf" srcId="{11DD72A0-1C6F-489F-843A-85E280106961}" destId="{178FDE5D-F85B-4BB0-835C-5677F5CAB68A}" srcOrd="0" destOrd="0" presId="urn:microsoft.com/office/officeart/2005/8/layout/vList5"/>
    <dgm:cxn modelId="{0FDD2D3D-1F9A-4366-972E-B60E847FCC19}" srcId="{DE81F724-D933-48F6-B8F1-597087D65527}" destId="{A9BD5362-74F4-4849-BDE0-90A312908A6A}" srcOrd="4" destOrd="0" parTransId="{1E1E0750-CE9D-42D9-90FD-B3D9FE8E69FA}" sibTransId="{9BC7F0E4-4D56-4857-9C22-A3699861D515}"/>
    <dgm:cxn modelId="{3132263E-0F13-4C4A-AE0F-479C70AF1A9F}" type="presOf" srcId="{A9BD5362-74F4-4849-BDE0-90A312908A6A}" destId="{47EC5495-5C1D-4EA8-B84F-AE96EF63981B}" srcOrd="0" destOrd="0" presId="urn:microsoft.com/office/officeart/2005/8/layout/vList5"/>
    <dgm:cxn modelId="{E95C7D68-E4AE-42F4-A9CB-76616980D440}" type="presOf" srcId="{F62F94A4-B233-46D7-B346-4AE633F386CA}" destId="{6775915D-151C-4B6D-9C07-4759A9D2FEEC}" srcOrd="0" destOrd="0" presId="urn:microsoft.com/office/officeart/2005/8/layout/vList5"/>
    <dgm:cxn modelId="{65489371-42FC-4526-8952-A633E0C76280}" srcId="{DE81F724-D933-48F6-B8F1-597087D65527}" destId="{F62F94A4-B233-46D7-B346-4AE633F386CA}" srcOrd="0" destOrd="0" parTransId="{A251D1DC-8AC8-4870-8F45-75C47F9CF269}" sibTransId="{61FAAEE0-DEAE-4B0F-AF12-0ABDE34E09DC}"/>
    <dgm:cxn modelId="{3068D487-642A-4020-92FC-214C07DE9588}" type="presOf" srcId="{90930D10-9E2C-4745-A0CD-07D2E62FC927}" destId="{BBD935D9-7839-4765-A426-E103F8E6CC36}" srcOrd="0" destOrd="0" presId="urn:microsoft.com/office/officeart/2005/8/layout/vList5"/>
    <dgm:cxn modelId="{B7E6D590-F54A-4470-991D-7B16DB007BBF}" type="presOf" srcId="{DA5DF220-F505-49BB-93C4-E9DC1E3F1AC2}" destId="{C3744FC4-A515-4E55-A736-E26EAD24E488}" srcOrd="0" destOrd="0" presId="urn:microsoft.com/office/officeart/2005/8/layout/vList5"/>
    <dgm:cxn modelId="{07EAF396-295E-4761-90D2-9C51B42B18E8}" srcId="{DE81F724-D933-48F6-B8F1-597087D65527}" destId="{11DD72A0-1C6F-489F-843A-85E280106961}" srcOrd="1" destOrd="0" parTransId="{1A7C8F51-3FF5-4996-948B-7DFE34406E77}" sibTransId="{7022329B-0B1F-4D27-9CB2-684A6983EF2E}"/>
    <dgm:cxn modelId="{2FF1BE9E-5DD1-4854-8C53-D900D4C334E8}" type="presOf" srcId="{DE81F724-D933-48F6-B8F1-597087D65527}" destId="{0AFE4C26-D3B1-40FA-BEBD-7595E55A5998}" srcOrd="0" destOrd="0" presId="urn:microsoft.com/office/officeart/2005/8/layout/vList5"/>
    <dgm:cxn modelId="{E7E8E3A2-A79F-4FC9-A079-01852256E034}" type="presOf" srcId="{8A488318-DFE2-4436-BFBC-63CCDC12FB96}" destId="{CB96DF30-A56B-4DCD-86B5-09BF483E7425}" srcOrd="0" destOrd="0" presId="urn:microsoft.com/office/officeart/2005/8/layout/vList5"/>
    <dgm:cxn modelId="{0DC74AA9-5D69-42CB-ACDC-8461676C46A0}" srcId="{DE81F724-D933-48F6-B8F1-597087D65527}" destId="{90930D10-9E2C-4745-A0CD-07D2E62FC927}" srcOrd="3" destOrd="0" parTransId="{F3803432-0E84-4678-8EE0-43641D1459D9}" sibTransId="{C818B3FD-1584-4C01-84DF-0D7FD3F04207}"/>
    <dgm:cxn modelId="{E33122B2-D5BC-4EB9-8D55-67EEA95FF304}" srcId="{DE81F724-D933-48F6-B8F1-597087D65527}" destId="{8A488318-DFE2-4436-BFBC-63CCDC12FB96}" srcOrd="5" destOrd="0" parTransId="{54E19DAA-2C75-421F-B4D7-08399BAE5A40}" sibTransId="{DDEBD97B-35AD-4F6F-98FF-FE986AAE9349}"/>
    <dgm:cxn modelId="{D7F792BD-9B31-4592-AE2A-64D6A0B66CCB}" srcId="{DE81F724-D933-48F6-B8F1-597087D65527}" destId="{95721DFC-D807-4320-AAC9-FCEE2E8B3EE0}" srcOrd="6" destOrd="0" parTransId="{4E769935-08DD-49C2-BD71-6D455DC4D280}" sibTransId="{C67A74E9-0F55-41CD-87FA-2C54F602D0B3}"/>
    <dgm:cxn modelId="{21E091CB-81B1-4F7B-97B0-B35542C76600}" type="presOf" srcId="{95721DFC-D807-4320-AAC9-FCEE2E8B3EE0}" destId="{990516FE-861A-4D12-940B-93CE082660D5}" srcOrd="0" destOrd="0" presId="urn:microsoft.com/office/officeart/2005/8/layout/vList5"/>
    <dgm:cxn modelId="{BDD7AF50-94F1-4624-9EAC-ED55178E9643}" type="presParOf" srcId="{0AFE4C26-D3B1-40FA-BEBD-7595E55A5998}" destId="{5EE1BF58-D2AA-4892-BA31-DE1030AF4FD4}" srcOrd="0" destOrd="0" presId="urn:microsoft.com/office/officeart/2005/8/layout/vList5"/>
    <dgm:cxn modelId="{B39C5445-B7B6-4025-A0F8-72BE244F866F}" type="presParOf" srcId="{5EE1BF58-D2AA-4892-BA31-DE1030AF4FD4}" destId="{6775915D-151C-4B6D-9C07-4759A9D2FEEC}" srcOrd="0" destOrd="0" presId="urn:microsoft.com/office/officeart/2005/8/layout/vList5"/>
    <dgm:cxn modelId="{23B11D3B-5373-4652-BDF4-13BAC94BE072}" type="presParOf" srcId="{0AFE4C26-D3B1-40FA-BEBD-7595E55A5998}" destId="{818D357B-BF38-4CA7-A8C8-A9F392A202E5}" srcOrd="1" destOrd="0" presId="urn:microsoft.com/office/officeart/2005/8/layout/vList5"/>
    <dgm:cxn modelId="{9B9EDA7F-6122-4C66-966D-B2227302184C}" type="presParOf" srcId="{0AFE4C26-D3B1-40FA-BEBD-7595E55A5998}" destId="{9EC13E9E-64B4-4C49-99D5-02EFF1DE1319}" srcOrd="2" destOrd="0" presId="urn:microsoft.com/office/officeart/2005/8/layout/vList5"/>
    <dgm:cxn modelId="{C680A2F2-2E8B-429E-A3DE-FDC7F8CBBAE4}" type="presParOf" srcId="{9EC13E9E-64B4-4C49-99D5-02EFF1DE1319}" destId="{178FDE5D-F85B-4BB0-835C-5677F5CAB68A}" srcOrd="0" destOrd="0" presId="urn:microsoft.com/office/officeart/2005/8/layout/vList5"/>
    <dgm:cxn modelId="{7D9055F8-08D2-49F9-97ED-1616AD3D4514}" type="presParOf" srcId="{0AFE4C26-D3B1-40FA-BEBD-7595E55A5998}" destId="{573D8A62-D8C9-4A13-9EE5-67B729C45736}" srcOrd="3" destOrd="0" presId="urn:microsoft.com/office/officeart/2005/8/layout/vList5"/>
    <dgm:cxn modelId="{DE184C93-295D-4BE7-9F55-D5C583AFD7B0}" type="presParOf" srcId="{0AFE4C26-D3B1-40FA-BEBD-7595E55A5998}" destId="{5DF39531-ACDA-4D80-89FE-B5B4A7493ED6}" srcOrd="4" destOrd="0" presId="urn:microsoft.com/office/officeart/2005/8/layout/vList5"/>
    <dgm:cxn modelId="{D497AF8C-7C52-4473-B42B-313015E50777}" type="presParOf" srcId="{5DF39531-ACDA-4D80-89FE-B5B4A7493ED6}" destId="{C3744FC4-A515-4E55-A736-E26EAD24E488}" srcOrd="0" destOrd="0" presId="urn:microsoft.com/office/officeart/2005/8/layout/vList5"/>
    <dgm:cxn modelId="{803F20C1-21A9-433C-8732-14EA26184FB5}" type="presParOf" srcId="{0AFE4C26-D3B1-40FA-BEBD-7595E55A5998}" destId="{8B37C4AB-302B-4315-86EF-6FE675DE8984}" srcOrd="5" destOrd="0" presId="urn:microsoft.com/office/officeart/2005/8/layout/vList5"/>
    <dgm:cxn modelId="{4C1305C7-20DF-4498-A89C-C31B8AA94863}" type="presParOf" srcId="{0AFE4C26-D3B1-40FA-BEBD-7595E55A5998}" destId="{FAB8FBBD-D7C1-41AF-AF14-98BFE5FB9331}" srcOrd="6" destOrd="0" presId="urn:microsoft.com/office/officeart/2005/8/layout/vList5"/>
    <dgm:cxn modelId="{130199CC-A704-4B26-9621-53B87B704F8C}" type="presParOf" srcId="{FAB8FBBD-D7C1-41AF-AF14-98BFE5FB9331}" destId="{BBD935D9-7839-4765-A426-E103F8E6CC36}" srcOrd="0" destOrd="0" presId="urn:microsoft.com/office/officeart/2005/8/layout/vList5"/>
    <dgm:cxn modelId="{F603179A-0220-48D0-A2D9-4A0EFB7EE406}" type="presParOf" srcId="{0AFE4C26-D3B1-40FA-BEBD-7595E55A5998}" destId="{3FA5428F-C70E-4E15-9E66-A7ECD96D9A8A}" srcOrd="7" destOrd="0" presId="urn:microsoft.com/office/officeart/2005/8/layout/vList5"/>
    <dgm:cxn modelId="{93F1C1F7-7C06-40C2-8CB6-2FBC9AF53846}" type="presParOf" srcId="{0AFE4C26-D3B1-40FA-BEBD-7595E55A5998}" destId="{1F114605-7E8E-4ADA-8EAC-FCEE8DCD8584}" srcOrd="8" destOrd="0" presId="urn:microsoft.com/office/officeart/2005/8/layout/vList5"/>
    <dgm:cxn modelId="{E082863A-9498-46E8-ABE6-5C570FFF4A58}" type="presParOf" srcId="{1F114605-7E8E-4ADA-8EAC-FCEE8DCD8584}" destId="{47EC5495-5C1D-4EA8-B84F-AE96EF63981B}" srcOrd="0" destOrd="0" presId="urn:microsoft.com/office/officeart/2005/8/layout/vList5"/>
    <dgm:cxn modelId="{F8C092F6-38A7-4850-91F1-44DD6EA5018E}" type="presParOf" srcId="{0AFE4C26-D3B1-40FA-BEBD-7595E55A5998}" destId="{49C244CE-0191-40C9-9B1E-B9307DC454B1}" srcOrd="9" destOrd="0" presId="urn:microsoft.com/office/officeart/2005/8/layout/vList5"/>
    <dgm:cxn modelId="{B2BA1102-315E-4875-B3B9-04D6546BF802}" type="presParOf" srcId="{0AFE4C26-D3B1-40FA-BEBD-7595E55A5998}" destId="{C4279524-08F2-4166-B9B6-664C94A27404}" srcOrd="10" destOrd="0" presId="urn:microsoft.com/office/officeart/2005/8/layout/vList5"/>
    <dgm:cxn modelId="{9994EBE3-7DB5-49CC-B8A9-5D493C6DFD94}" type="presParOf" srcId="{C4279524-08F2-4166-B9B6-664C94A27404}" destId="{CB96DF30-A56B-4DCD-86B5-09BF483E7425}" srcOrd="0" destOrd="0" presId="urn:microsoft.com/office/officeart/2005/8/layout/vList5"/>
    <dgm:cxn modelId="{8B180D88-2C06-40EF-BDE5-FFC44D26C252}" type="presParOf" srcId="{0AFE4C26-D3B1-40FA-BEBD-7595E55A5998}" destId="{4D61A903-BAB8-4512-97E4-B4B2893EF7AB}" srcOrd="11" destOrd="0" presId="urn:microsoft.com/office/officeart/2005/8/layout/vList5"/>
    <dgm:cxn modelId="{B5732804-4A56-4A86-916C-00A16AA1FF6C}" type="presParOf" srcId="{0AFE4C26-D3B1-40FA-BEBD-7595E55A5998}" destId="{2F90DA9E-116A-4DB3-96CA-7ED8A14AB16A}" srcOrd="12" destOrd="0" presId="urn:microsoft.com/office/officeart/2005/8/layout/vList5"/>
    <dgm:cxn modelId="{7711FFA8-A541-4922-A8C8-7EAA8D0B753E}" type="presParOf" srcId="{2F90DA9E-116A-4DB3-96CA-7ED8A14AB16A}" destId="{990516FE-861A-4D12-940B-93CE082660D5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105C527-A0E9-46B3-A30D-9B2D19D8B02F}" type="doc">
      <dgm:prSet loTypeId="urn:microsoft.com/office/officeart/2005/8/layout/vList5" loCatId="list" qsTypeId="urn:microsoft.com/office/officeart/2005/8/quickstyle/simple3" qsCatId="simple" csTypeId="urn:microsoft.com/office/officeart/2005/8/colors/colorful2" csCatId="colorful"/>
      <dgm:spPr/>
      <dgm:t>
        <a:bodyPr/>
        <a:lstStyle/>
        <a:p>
          <a:endParaRPr lang="en-IN"/>
        </a:p>
      </dgm:t>
    </dgm:pt>
    <dgm:pt modelId="{2AA2ABC0-A692-4E01-AF86-3B76A95B3EDD}">
      <dgm:prSet custT="1"/>
      <dgm:spPr/>
      <dgm:t>
        <a:bodyPr/>
        <a:lstStyle/>
        <a:p>
          <a:r>
            <a:rPr lang="hi-IN" sz="2000" i="1" dirty="0"/>
            <a:t>१</a:t>
          </a:r>
          <a:r>
            <a:rPr lang="hi-IN" sz="2000" i="1" dirty="0">
              <a:latin typeface="Kokila" panose="020B0604020202020204" pitchFamily="34" charset="0"/>
              <a:cs typeface="Kokila" panose="020B0604020202020204" pitchFamily="34" charset="0"/>
            </a:rPr>
            <a:t>. (कृ.पक्ष)चतुर्दश</a:t>
          </a:r>
          <a:r>
            <a:rPr lang="sa-IN" sz="2000" i="1" dirty="0">
              <a:latin typeface="Kokila" panose="020B0604020202020204" pitchFamily="34" charset="0"/>
              <a:cs typeface="Kokila" panose="020B0604020202020204" pitchFamily="34" charset="0"/>
            </a:rPr>
            <a:t>्याः</a:t>
          </a:r>
          <a:r>
            <a:rPr lang="hi-IN" sz="2000" i="1" dirty="0">
              <a:latin typeface="Kokila" panose="020B0604020202020204" pitchFamily="34" charset="0"/>
              <a:cs typeface="Kokila" panose="020B0604020202020204" pitchFamily="34" charset="0"/>
            </a:rPr>
            <a:t> उत्तरार्ध:-  शकुनि</a:t>
          </a:r>
          <a:r>
            <a:rPr lang="hi-IN" sz="1400" i="1" dirty="0"/>
            <a:t>:</a:t>
          </a:r>
          <a:endParaRPr lang="en-IN" sz="1400" dirty="0"/>
        </a:p>
      </dgm:t>
    </dgm:pt>
    <dgm:pt modelId="{D53AAE44-4D67-46AD-93F7-4D255154AAC1}" type="parTrans" cxnId="{11BDEB9D-A11D-4E74-B6CB-0BE82674027B}">
      <dgm:prSet/>
      <dgm:spPr/>
      <dgm:t>
        <a:bodyPr/>
        <a:lstStyle/>
        <a:p>
          <a:endParaRPr lang="en-IN"/>
        </a:p>
      </dgm:t>
    </dgm:pt>
    <dgm:pt modelId="{4CF113B8-0BC9-48D4-859D-54148E1A822D}" type="sibTrans" cxnId="{11BDEB9D-A11D-4E74-B6CB-0BE82674027B}">
      <dgm:prSet/>
      <dgm:spPr/>
      <dgm:t>
        <a:bodyPr/>
        <a:lstStyle/>
        <a:p>
          <a:endParaRPr lang="en-IN"/>
        </a:p>
      </dgm:t>
    </dgm:pt>
    <dgm:pt modelId="{31496879-6A3F-4D07-9242-937629275B36}">
      <dgm:prSet custT="1"/>
      <dgm:spPr/>
      <dgm:t>
        <a:bodyPr/>
        <a:lstStyle/>
        <a:p>
          <a:r>
            <a:rPr lang="hi-IN" sz="2000" i="1" dirty="0">
              <a:latin typeface="Kokila" panose="020B0604020202020204" pitchFamily="34" charset="0"/>
              <a:cs typeface="Kokila" panose="020B0604020202020204" pitchFamily="34" charset="0"/>
            </a:rPr>
            <a:t>२. अमावस्याया: पूर्वार्ध:-  चतुष्पद्</a:t>
          </a:r>
          <a:endParaRPr lang="en-IN" sz="2000" dirty="0"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1F7679A9-FF1A-41B2-B38D-F5AE421F1110}" type="parTrans" cxnId="{3A3F37A9-AE7A-45CA-9450-43BA3B4E2604}">
      <dgm:prSet/>
      <dgm:spPr/>
      <dgm:t>
        <a:bodyPr/>
        <a:lstStyle/>
        <a:p>
          <a:endParaRPr lang="en-IN"/>
        </a:p>
      </dgm:t>
    </dgm:pt>
    <dgm:pt modelId="{E42788D7-0496-4E15-AF30-7D5287C20757}" type="sibTrans" cxnId="{3A3F37A9-AE7A-45CA-9450-43BA3B4E2604}">
      <dgm:prSet/>
      <dgm:spPr/>
      <dgm:t>
        <a:bodyPr/>
        <a:lstStyle/>
        <a:p>
          <a:endParaRPr lang="en-IN"/>
        </a:p>
      </dgm:t>
    </dgm:pt>
    <dgm:pt modelId="{A21ADB2D-6D66-4E67-A13D-1508C7BF30FB}">
      <dgm:prSet custT="1"/>
      <dgm:spPr/>
      <dgm:t>
        <a:bodyPr/>
        <a:lstStyle/>
        <a:p>
          <a:r>
            <a:rPr lang="hi-IN" sz="2000" i="1" dirty="0">
              <a:latin typeface="Kokila" panose="020B0604020202020204" pitchFamily="34" charset="0"/>
              <a:cs typeface="Kokila" panose="020B0604020202020204" pitchFamily="34" charset="0"/>
            </a:rPr>
            <a:t>३. अमावस्याया: उत्तरार्ध:-  नाग</a:t>
          </a:r>
          <a:r>
            <a:rPr lang="hi-IN" sz="2400" i="1" dirty="0">
              <a:latin typeface="Kokila" panose="020B0604020202020204" pitchFamily="34" charset="0"/>
              <a:cs typeface="Kokila" panose="020B0604020202020204" pitchFamily="34" charset="0"/>
            </a:rPr>
            <a:t>:</a:t>
          </a:r>
          <a:endParaRPr lang="en-IN" sz="2400" dirty="0"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DF07ADE6-2FCE-44C4-B8F5-194D80F45255}" type="parTrans" cxnId="{1B53FFF1-D630-4B4B-A389-CD8502F08410}">
      <dgm:prSet/>
      <dgm:spPr/>
      <dgm:t>
        <a:bodyPr/>
        <a:lstStyle/>
        <a:p>
          <a:endParaRPr lang="en-IN"/>
        </a:p>
      </dgm:t>
    </dgm:pt>
    <dgm:pt modelId="{4F81443D-1408-46D1-989C-404C6E2D396D}" type="sibTrans" cxnId="{1B53FFF1-D630-4B4B-A389-CD8502F08410}">
      <dgm:prSet/>
      <dgm:spPr/>
      <dgm:t>
        <a:bodyPr/>
        <a:lstStyle/>
        <a:p>
          <a:endParaRPr lang="en-IN"/>
        </a:p>
      </dgm:t>
    </dgm:pt>
    <dgm:pt modelId="{710F78AD-9A49-453B-A493-CD34EF310AA1}">
      <dgm:prSet custT="1"/>
      <dgm:spPr/>
      <dgm:t>
        <a:bodyPr/>
        <a:lstStyle/>
        <a:p>
          <a:r>
            <a:rPr lang="hi-IN" sz="2000" i="1" dirty="0">
              <a:latin typeface="Kokila" panose="020B0604020202020204" pitchFamily="34" charset="0"/>
              <a:cs typeface="Kokila" panose="020B0604020202020204" pitchFamily="34" charset="0"/>
            </a:rPr>
            <a:t>४.(शु.पक्ष)प्रतिपदाया: पूर्वार्ध:-किंस्तुघ्न</a:t>
          </a:r>
          <a:r>
            <a:rPr lang="hi-IN" sz="1400" i="1" dirty="0"/>
            <a:t>:</a:t>
          </a:r>
          <a:endParaRPr lang="en-IN" sz="1400" dirty="0"/>
        </a:p>
      </dgm:t>
    </dgm:pt>
    <dgm:pt modelId="{58717AFF-A731-44A4-A584-5C093C0A72EB}" type="parTrans" cxnId="{842E6FF7-3E36-4720-AB71-5F9EE45FF33E}">
      <dgm:prSet/>
      <dgm:spPr/>
      <dgm:t>
        <a:bodyPr/>
        <a:lstStyle/>
        <a:p>
          <a:endParaRPr lang="en-IN"/>
        </a:p>
      </dgm:t>
    </dgm:pt>
    <dgm:pt modelId="{5685056D-6EAE-448D-A326-740ADFA6E1BE}" type="sibTrans" cxnId="{842E6FF7-3E36-4720-AB71-5F9EE45FF33E}">
      <dgm:prSet/>
      <dgm:spPr/>
      <dgm:t>
        <a:bodyPr/>
        <a:lstStyle/>
        <a:p>
          <a:endParaRPr lang="en-IN"/>
        </a:p>
      </dgm:t>
    </dgm:pt>
    <dgm:pt modelId="{6A382F8F-BEBB-4750-BD66-F54E6C6F36AC}" type="pres">
      <dgm:prSet presAssocID="{7105C527-A0E9-46B3-A30D-9B2D19D8B02F}" presName="Name0" presStyleCnt="0">
        <dgm:presLayoutVars>
          <dgm:dir/>
          <dgm:animLvl val="lvl"/>
          <dgm:resizeHandles val="exact"/>
        </dgm:presLayoutVars>
      </dgm:prSet>
      <dgm:spPr/>
    </dgm:pt>
    <dgm:pt modelId="{68FAF487-DBEA-4417-8EA2-05E875C4BF07}" type="pres">
      <dgm:prSet presAssocID="{2AA2ABC0-A692-4E01-AF86-3B76A95B3EDD}" presName="linNode" presStyleCnt="0"/>
      <dgm:spPr/>
    </dgm:pt>
    <dgm:pt modelId="{701FBE9E-8DE7-48DA-948B-4822BCA5339C}" type="pres">
      <dgm:prSet presAssocID="{2AA2ABC0-A692-4E01-AF86-3B76A95B3EDD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5F79ECAF-6EBA-4BA1-AA7C-4CC652282ED4}" type="pres">
      <dgm:prSet presAssocID="{4CF113B8-0BC9-48D4-859D-54148E1A822D}" presName="sp" presStyleCnt="0"/>
      <dgm:spPr/>
    </dgm:pt>
    <dgm:pt modelId="{7D8B05A4-DFAA-47C5-8B93-9A13A316FE35}" type="pres">
      <dgm:prSet presAssocID="{31496879-6A3F-4D07-9242-937629275B36}" presName="linNode" presStyleCnt="0"/>
      <dgm:spPr/>
    </dgm:pt>
    <dgm:pt modelId="{5D4E0A8A-3B35-4ED0-8142-18AB509C09E5}" type="pres">
      <dgm:prSet presAssocID="{31496879-6A3F-4D07-9242-937629275B36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CCF94A87-A0AB-42D5-A9CA-C450037F3EB3}" type="pres">
      <dgm:prSet presAssocID="{E42788D7-0496-4E15-AF30-7D5287C20757}" presName="sp" presStyleCnt="0"/>
      <dgm:spPr/>
    </dgm:pt>
    <dgm:pt modelId="{13296B1D-6F1A-4537-B7D7-34254635D88C}" type="pres">
      <dgm:prSet presAssocID="{A21ADB2D-6D66-4E67-A13D-1508C7BF30FB}" presName="linNode" presStyleCnt="0"/>
      <dgm:spPr/>
    </dgm:pt>
    <dgm:pt modelId="{2D904B97-DA63-4B7C-A55F-41E422712095}" type="pres">
      <dgm:prSet presAssocID="{A21ADB2D-6D66-4E67-A13D-1508C7BF30FB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37DCC5BD-93AA-4C94-B17A-55B195042957}" type="pres">
      <dgm:prSet presAssocID="{4F81443D-1408-46D1-989C-404C6E2D396D}" presName="sp" presStyleCnt="0"/>
      <dgm:spPr/>
    </dgm:pt>
    <dgm:pt modelId="{51EA9D13-CC38-4E57-A27D-B114B98F726B}" type="pres">
      <dgm:prSet presAssocID="{710F78AD-9A49-453B-A493-CD34EF310AA1}" presName="linNode" presStyleCnt="0"/>
      <dgm:spPr/>
    </dgm:pt>
    <dgm:pt modelId="{46FCC4C5-54DA-4C73-85F7-2CD9BFA88F69}" type="pres">
      <dgm:prSet presAssocID="{710F78AD-9A49-453B-A493-CD34EF310AA1}" presName="parentText" presStyleLbl="node1" presStyleIdx="3" presStyleCnt="4">
        <dgm:presLayoutVars>
          <dgm:chMax val="1"/>
          <dgm:bulletEnabled val="1"/>
        </dgm:presLayoutVars>
      </dgm:prSet>
      <dgm:spPr/>
    </dgm:pt>
  </dgm:ptLst>
  <dgm:cxnLst>
    <dgm:cxn modelId="{5A57BE21-3D7B-4A51-9E0F-A5415BDC6F6D}" type="presOf" srcId="{A21ADB2D-6D66-4E67-A13D-1508C7BF30FB}" destId="{2D904B97-DA63-4B7C-A55F-41E422712095}" srcOrd="0" destOrd="0" presId="urn:microsoft.com/office/officeart/2005/8/layout/vList5"/>
    <dgm:cxn modelId="{91914827-2470-4470-A2FF-1B92A9C73DAE}" type="presOf" srcId="{7105C527-A0E9-46B3-A30D-9B2D19D8B02F}" destId="{6A382F8F-BEBB-4750-BD66-F54E6C6F36AC}" srcOrd="0" destOrd="0" presId="urn:microsoft.com/office/officeart/2005/8/layout/vList5"/>
    <dgm:cxn modelId="{C0E30B77-4B03-4421-9AC3-C3820052BC2B}" type="presOf" srcId="{2AA2ABC0-A692-4E01-AF86-3B76A95B3EDD}" destId="{701FBE9E-8DE7-48DA-948B-4822BCA5339C}" srcOrd="0" destOrd="0" presId="urn:microsoft.com/office/officeart/2005/8/layout/vList5"/>
    <dgm:cxn modelId="{991AEC94-E8D6-4492-A0E5-24C311034A65}" type="presOf" srcId="{31496879-6A3F-4D07-9242-937629275B36}" destId="{5D4E0A8A-3B35-4ED0-8142-18AB509C09E5}" srcOrd="0" destOrd="0" presId="urn:microsoft.com/office/officeart/2005/8/layout/vList5"/>
    <dgm:cxn modelId="{11BDEB9D-A11D-4E74-B6CB-0BE82674027B}" srcId="{7105C527-A0E9-46B3-A30D-9B2D19D8B02F}" destId="{2AA2ABC0-A692-4E01-AF86-3B76A95B3EDD}" srcOrd="0" destOrd="0" parTransId="{D53AAE44-4D67-46AD-93F7-4D255154AAC1}" sibTransId="{4CF113B8-0BC9-48D4-859D-54148E1A822D}"/>
    <dgm:cxn modelId="{3A3F37A9-AE7A-45CA-9450-43BA3B4E2604}" srcId="{7105C527-A0E9-46B3-A30D-9B2D19D8B02F}" destId="{31496879-6A3F-4D07-9242-937629275B36}" srcOrd="1" destOrd="0" parTransId="{1F7679A9-FF1A-41B2-B38D-F5AE421F1110}" sibTransId="{E42788D7-0496-4E15-AF30-7D5287C20757}"/>
    <dgm:cxn modelId="{FCD504D2-8327-459B-89FD-46959F64E4CC}" type="presOf" srcId="{710F78AD-9A49-453B-A493-CD34EF310AA1}" destId="{46FCC4C5-54DA-4C73-85F7-2CD9BFA88F69}" srcOrd="0" destOrd="0" presId="urn:microsoft.com/office/officeart/2005/8/layout/vList5"/>
    <dgm:cxn modelId="{1B53FFF1-D630-4B4B-A389-CD8502F08410}" srcId="{7105C527-A0E9-46B3-A30D-9B2D19D8B02F}" destId="{A21ADB2D-6D66-4E67-A13D-1508C7BF30FB}" srcOrd="2" destOrd="0" parTransId="{DF07ADE6-2FCE-44C4-B8F5-194D80F45255}" sibTransId="{4F81443D-1408-46D1-989C-404C6E2D396D}"/>
    <dgm:cxn modelId="{842E6FF7-3E36-4720-AB71-5F9EE45FF33E}" srcId="{7105C527-A0E9-46B3-A30D-9B2D19D8B02F}" destId="{710F78AD-9A49-453B-A493-CD34EF310AA1}" srcOrd="3" destOrd="0" parTransId="{58717AFF-A731-44A4-A584-5C093C0A72EB}" sibTransId="{5685056D-6EAE-448D-A326-740ADFA6E1BE}"/>
    <dgm:cxn modelId="{8B1121D3-7B8A-4CCA-BFFF-DBC780AE63F4}" type="presParOf" srcId="{6A382F8F-BEBB-4750-BD66-F54E6C6F36AC}" destId="{68FAF487-DBEA-4417-8EA2-05E875C4BF07}" srcOrd="0" destOrd="0" presId="urn:microsoft.com/office/officeart/2005/8/layout/vList5"/>
    <dgm:cxn modelId="{9538F235-D16D-432E-A029-86EA45ECC489}" type="presParOf" srcId="{68FAF487-DBEA-4417-8EA2-05E875C4BF07}" destId="{701FBE9E-8DE7-48DA-948B-4822BCA5339C}" srcOrd="0" destOrd="0" presId="urn:microsoft.com/office/officeart/2005/8/layout/vList5"/>
    <dgm:cxn modelId="{1B6CA59D-B320-4137-A432-85222FCC9E6E}" type="presParOf" srcId="{6A382F8F-BEBB-4750-BD66-F54E6C6F36AC}" destId="{5F79ECAF-6EBA-4BA1-AA7C-4CC652282ED4}" srcOrd="1" destOrd="0" presId="urn:microsoft.com/office/officeart/2005/8/layout/vList5"/>
    <dgm:cxn modelId="{946217B7-5904-4E24-B474-F260955CCA38}" type="presParOf" srcId="{6A382F8F-BEBB-4750-BD66-F54E6C6F36AC}" destId="{7D8B05A4-DFAA-47C5-8B93-9A13A316FE35}" srcOrd="2" destOrd="0" presId="urn:microsoft.com/office/officeart/2005/8/layout/vList5"/>
    <dgm:cxn modelId="{40FFAD98-C604-472A-B76A-D36310B01DA8}" type="presParOf" srcId="{7D8B05A4-DFAA-47C5-8B93-9A13A316FE35}" destId="{5D4E0A8A-3B35-4ED0-8142-18AB509C09E5}" srcOrd="0" destOrd="0" presId="urn:microsoft.com/office/officeart/2005/8/layout/vList5"/>
    <dgm:cxn modelId="{D1136DA0-4D03-480C-B7C2-C6728D9B093C}" type="presParOf" srcId="{6A382F8F-BEBB-4750-BD66-F54E6C6F36AC}" destId="{CCF94A87-A0AB-42D5-A9CA-C450037F3EB3}" srcOrd="3" destOrd="0" presId="urn:microsoft.com/office/officeart/2005/8/layout/vList5"/>
    <dgm:cxn modelId="{BB2616EB-E275-430D-9B77-332AB26D7B74}" type="presParOf" srcId="{6A382F8F-BEBB-4750-BD66-F54E6C6F36AC}" destId="{13296B1D-6F1A-4537-B7D7-34254635D88C}" srcOrd="4" destOrd="0" presId="urn:microsoft.com/office/officeart/2005/8/layout/vList5"/>
    <dgm:cxn modelId="{D728CA6E-B397-4452-A73B-8DC4B63205AF}" type="presParOf" srcId="{13296B1D-6F1A-4537-B7D7-34254635D88C}" destId="{2D904B97-DA63-4B7C-A55F-41E422712095}" srcOrd="0" destOrd="0" presId="urn:microsoft.com/office/officeart/2005/8/layout/vList5"/>
    <dgm:cxn modelId="{F5360E5C-CB11-4A70-90A9-4BDE7F51B1D4}" type="presParOf" srcId="{6A382F8F-BEBB-4750-BD66-F54E6C6F36AC}" destId="{37DCC5BD-93AA-4C94-B17A-55B195042957}" srcOrd="5" destOrd="0" presId="urn:microsoft.com/office/officeart/2005/8/layout/vList5"/>
    <dgm:cxn modelId="{23275D72-2515-4804-83A7-62F7F1BFE4B0}" type="presParOf" srcId="{6A382F8F-BEBB-4750-BD66-F54E6C6F36AC}" destId="{51EA9D13-CC38-4E57-A27D-B114B98F726B}" srcOrd="6" destOrd="0" presId="urn:microsoft.com/office/officeart/2005/8/layout/vList5"/>
    <dgm:cxn modelId="{E3CE1284-2540-4604-9B32-C0EE2CA4A2CB}" type="presParOf" srcId="{51EA9D13-CC38-4E57-A27D-B114B98F726B}" destId="{46FCC4C5-54DA-4C73-85F7-2CD9BFA88F69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4B96A0-DC30-477D-AB25-959141FE47AD}">
      <dsp:nvSpPr>
        <dsp:cNvPr id="0" name=""/>
        <dsp:cNvSpPr/>
      </dsp:nvSpPr>
      <dsp:spPr>
        <a:xfrm>
          <a:off x="7237233" y="593232"/>
          <a:ext cx="1571490" cy="157174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84F57E8B-FAA2-48FF-B56C-B946922C7A93}">
      <dsp:nvSpPr>
        <dsp:cNvPr id="0" name=""/>
        <dsp:cNvSpPr/>
      </dsp:nvSpPr>
      <dsp:spPr>
        <a:xfrm>
          <a:off x="7289086" y="645632"/>
          <a:ext cx="1466947" cy="1466946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a-IN" altLang="en-US" sz="3200" kern="1200" dirty="0">
              <a:latin typeface="Kokila" panose="020B0604020202020204" pitchFamily="34" charset="0"/>
              <a:cs typeface="Kokila" panose="020B0604020202020204" pitchFamily="34" charset="0"/>
            </a:rPr>
            <a:t>5.</a:t>
          </a:r>
          <a:r>
            <a:rPr lang="hi-IN" altLang="en-US" sz="3200" kern="1200" dirty="0">
              <a:latin typeface="Kokila" panose="020B0604020202020204" pitchFamily="34" charset="0"/>
              <a:cs typeface="Kokila" panose="020B0604020202020204" pitchFamily="34" charset="0"/>
            </a:rPr>
            <a:t>करणम</a:t>
          </a:r>
          <a:r>
            <a:rPr lang="sa-IN" altLang="en-US" sz="3200" kern="1200" dirty="0">
              <a:latin typeface="Kokila" panose="020B0604020202020204" pitchFamily="34" charset="0"/>
              <a:cs typeface="Kokila" panose="020B0604020202020204" pitchFamily="34" charset="0"/>
            </a:rPr>
            <a:t>्</a:t>
          </a:r>
          <a:endParaRPr lang="en-IN" sz="3200" kern="1200" dirty="0"/>
        </a:p>
      </dsp:txBody>
      <dsp:txXfrm>
        <a:off x="7499008" y="855235"/>
        <a:ext cx="1047939" cy="1047739"/>
      </dsp:txXfrm>
    </dsp:sp>
    <dsp:sp modelId="{CD97389B-0807-4B6C-828F-7BFAB3DD4A39}">
      <dsp:nvSpPr>
        <dsp:cNvPr id="0" name=""/>
        <dsp:cNvSpPr/>
      </dsp:nvSpPr>
      <dsp:spPr>
        <a:xfrm rot="2700000">
          <a:off x="5612307" y="593313"/>
          <a:ext cx="1571308" cy="1571308"/>
        </a:xfrm>
        <a:prstGeom prst="teardrop">
          <a:avLst>
            <a:gd name="adj" fmla="val 1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0889B15-A651-4763-B94E-94604F5AB365}">
      <dsp:nvSpPr>
        <dsp:cNvPr id="0" name=""/>
        <dsp:cNvSpPr/>
      </dsp:nvSpPr>
      <dsp:spPr>
        <a:xfrm>
          <a:off x="5665742" y="645632"/>
          <a:ext cx="1466947" cy="1466946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a-IN" altLang="en-US" sz="3200" kern="1200" dirty="0">
              <a:latin typeface="Kokila" panose="020B0604020202020204" pitchFamily="34" charset="0"/>
              <a:cs typeface="Kokila" panose="020B0604020202020204" pitchFamily="34" charset="0"/>
            </a:rPr>
            <a:t>4. </a:t>
          </a:r>
          <a:r>
            <a:rPr lang="hi-IN" altLang="en-US" sz="3200" kern="1200" dirty="0">
              <a:latin typeface="Kokila" panose="020B0604020202020204" pitchFamily="34" charset="0"/>
              <a:cs typeface="Kokila" panose="020B0604020202020204" pitchFamily="34" charset="0"/>
            </a:rPr>
            <a:t>योग:</a:t>
          </a:r>
        </a:p>
      </dsp:txBody>
      <dsp:txXfrm>
        <a:off x="5874828" y="855235"/>
        <a:ext cx="1047939" cy="1047739"/>
      </dsp:txXfrm>
    </dsp:sp>
    <dsp:sp modelId="{7E9A7FB5-AB8E-4712-A30A-DDF33A286155}">
      <dsp:nvSpPr>
        <dsp:cNvPr id="0" name=""/>
        <dsp:cNvSpPr/>
      </dsp:nvSpPr>
      <dsp:spPr>
        <a:xfrm rot="2700000">
          <a:off x="3988963" y="593313"/>
          <a:ext cx="1571308" cy="1571308"/>
        </a:xfrm>
        <a:prstGeom prst="teardrop">
          <a:avLst>
            <a:gd name="adj" fmla="val 1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88160F8-AF40-45A8-8E1E-E8C0E698A78B}">
      <dsp:nvSpPr>
        <dsp:cNvPr id="0" name=""/>
        <dsp:cNvSpPr/>
      </dsp:nvSpPr>
      <dsp:spPr>
        <a:xfrm>
          <a:off x="4041562" y="645632"/>
          <a:ext cx="1466947" cy="1466946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FontTx/>
            <a:buNone/>
          </a:pPr>
          <a:r>
            <a:rPr lang="sa-IN" altLang="en-US" sz="3200" kern="1200" dirty="0">
              <a:latin typeface="Kokila" panose="020B0604020202020204" pitchFamily="34" charset="0"/>
              <a:cs typeface="Kokila" panose="020B0604020202020204" pitchFamily="34" charset="0"/>
            </a:rPr>
            <a:t>3.</a:t>
          </a:r>
          <a:r>
            <a:rPr lang="hi-IN" altLang="en-US" sz="3200" kern="1200" dirty="0">
              <a:latin typeface="Kokila" panose="020B0604020202020204" pitchFamily="34" charset="0"/>
              <a:cs typeface="Kokila" panose="020B0604020202020204" pitchFamily="34" charset="0"/>
            </a:rPr>
            <a:t>नक्षत्रम्</a:t>
          </a:r>
          <a:endParaRPr lang="en-IN" sz="3200" kern="1200" dirty="0"/>
        </a:p>
      </dsp:txBody>
      <dsp:txXfrm>
        <a:off x="4250648" y="855235"/>
        <a:ext cx="1047939" cy="1047739"/>
      </dsp:txXfrm>
    </dsp:sp>
    <dsp:sp modelId="{EE8683B4-91A1-43FF-869B-86897DCB82A7}">
      <dsp:nvSpPr>
        <dsp:cNvPr id="0" name=""/>
        <dsp:cNvSpPr/>
      </dsp:nvSpPr>
      <dsp:spPr>
        <a:xfrm rot="2700000">
          <a:off x="2364783" y="593313"/>
          <a:ext cx="1571308" cy="1571308"/>
        </a:xfrm>
        <a:prstGeom prst="teardrop">
          <a:avLst>
            <a:gd name="adj" fmla="val 1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F785D9C-1D15-4A05-A8A1-5CBDB1D19BE2}">
      <dsp:nvSpPr>
        <dsp:cNvPr id="0" name=""/>
        <dsp:cNvSpPr/>
      </dsp:nvSpPr>
      <dsp:spPr>
        <a:xfrm>
          <a:off x="2417382" y="645632"/>
          <a:ext cx="1466947" cy="1466946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FontTx/>
            <a:buNone/>
          </a:pPr>
          <a:r>
            <a:rPr lang="sa-IN" altLang="en-US" sz="3200" kern="1200" dirty="0">
              <a:latin typeface="Kokila" panose="020B0604020202020204" pitchFamily="34" charset="0"/>
              <a:cs typeface="Kokila" panose="020B0604020202020204" pitchFamily="34" charset="0"/>
            </a:rPr>
            <a:t>2. </a:t>
          </a:r>
          <a:r>
            <a:rPr lang="hi-IN" altLang="en-US" sz="3200" kern="1200" dirty="0">
              <a:latin typeface="Kokila" panose="020B0604020202020204" pitchFamily="34" charset="0"/>
              <a:cs typeface="Kokila" panose="020B0604020202020204" pitchFamily="34" charset="0"/>
            </a:rPr>
            <a:t>वासर:</a:t>
          </a:r>
          <a:endParaRPr lang="en-IN" sz="3200" kern="1200" dirty="0"/>
        </a:p>
      </dsp:txBody>
      <dsp:txXfrm>
        <a:off x="2627304" y="855235"/>
        <a:ext cx="1047939" cy="1047739"/>
      </dsp:txXfrm>
    </dsp:sp>
    <dsp:sp modelId="{2D7D224D-41B5-4D2F-907A-10D1C1DF3890}">
      <dsp:nvSpPr>
        <dsp:cNvPr id="0" name=""/>
        <dsp:cNvSpPr/>
      </dsp:nvSpPr>
      <dsp:spPr>
        <a:xfrm rot="2700000">
          <a:off x="740603" y="593313"/>
          <a:ext cx="1571308" cy="1571308"/>
        </a:xfrm>
        <a:prstGeom prst="teardrop">
          <a:avLst>
            <a:gd name="adj" fmla="val 10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B5EA7A4-281A-4F9B-883A-9968D7ED5AEE}">
      <dsp:nvSpPr>
        <dsp:cNvPr id="0" name=""/>
        <dsp:cNvSpPr/>
      </dsp:nvSpPr>
      <dsp:spPr>
        <a:xfrm>
          <a:off x="793201" y="645632"/>
          <a:ext cx="1466947" cy="1466946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FontTx/>
            <a:buNone/>
          </a:pPr>
          <a:r>
            <a:rPr lang="sa-IN" altLang="en-US" sz="3200" kern="1200" dirty="0">
              <a:latin typeface="Kokila" panose="020B0604020202020204" pitchFamily="34" charset="0"/>
              <a:cs typeface="Kokila" panose="020B0604020202020204" pitchFamily="34" charset="0"/>
            </a:rPr>
            <a:t>1. </a:t>
          </a:r>
          <a:r>
            <a:rPr lang="hi-IN" altLang="en-US" sz="3200" kern="1200" dirty="0">
              <a:latin typeface="Kokila" panose="020B0604020202020204" pitchFamily="34" charset="0"/>
              <a:cs typeface="Kokila" panose="020B0604020202020204" pitchFamily="34" charset="0"/>
            </a:rPr>
            <a:t>तिथि:</a:t>
          </a:r>
          <a:endParaRPr lang="en-IN" sz="3200" kern="1200" dirty="0"/>
        </a:p>
      </dsp:txBody>
      <dsp:txXfrm>
        <a:off x="1003124" y="855235"/>
        <a:ext cx="1047939" cy="104773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75915D-151C-4B6D-9C07-4759A9D2FEEC}">
      <dsp:nvSpPr>
        <dsp:cNvPr id="0" name=""/>
        <dsp:cNvSpPr/>
      </dsp:nvSpPr>
      <dsp:spPr>
        <a:xfrm>
          <a:off x="1026198" y="266"/>
          <a:ext cx="1154472" cy="427723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i-IN" sz="2400" i="1" kern="1200" dirty="0">
              <a:latin typeface="Kokila" panose="020B0604020202020204" pitchFamily="34" charset="0"/>
              <a:cs typeface="Kokila" panose="020B0604020202020204" pitchFamily="34" charset="0"/>
            </a:rPr>
            <a:t>१. बव:</a:t>
          </a:r>
          <a:endParaRPr lang="en-IN" sz="2400" kern="1200" dirty="0">
            <a:latin typeface="Kokila" panose="020B0604020202020204" pitchFamily="34" charset="0"/>
            <a:cs typeface="Kokila" panose="020B0604020202020204" pitchFamily="34" charset="0"/>
          </a:endParaRPr>
        </a:p>
      </dsp:txBody>
      <dsp:txXfrm>
        <a:off x="1047078" y="21146"/>
        <a:ext cx="1112712" cy="385963"/>
      </dsp:txXfrm>
    </dsp:sp>
    <dsp:sp modelId="{178FDE5D-F85B-4BB0-835C-5677F5CAB68A}">
      <dsp:nvSpPr>
        <dsp:cNvPr id="0" name=""/>
        <dsp:cNvSpPr/>
      </dsp:nvSpPr>
      <dsp:spPr>
        <a:xfrm>
          <a:off x="1026198" y="449376"/>
          <a:ext cx="1154472" cy="427723"/>
        </a:xfrm>
        <a:prstGeom prst="roundRect">
          <a:avLst/>
        </a:prstGeom>
        <a:gradFill rotWithShape="0">
          <a:gsLst>
            <a:gs pos="0">
              <a:schemeClr val="accent2">
                <a:hueOff val="-242561"/>
                <a:satOff val="-13988"/>
                <a:lumOff val="1438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242561"/>
                <a:satOff val="-13988"/>
                <a:lumOff val="1438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242561"/>
                <a:satOff val="-13988"/>
                <a:lumOff val="1438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i-IN" sz="1500" i="1" kern="1200" dirty="0"/>
            <a:t>२</a:t>
          </a:r>
          <a:r>
            <a:rPr lang="hi-IN" sz="2400" i="1" kern="1200" dirty="0">
              <a:latin typeface="Kokila" panose="020B0604020202020204" pitchFamily="34" charset="0"/>
              <a:cs typeface="Kokila" panose="020B0604020202020204" pitchFamily="34" charset="0"/>
            </a:rPr>
            <a:t>. बालव</a:t>
          </a:r>
          <a:r>
            <a:rPr lang="hi-IN" sz="1500" i="1" kern="1200" dirty="0"/>
            <a:t>:</a:t>
          </a:r>
          <a:endParaRPr lang="en-IN" sz="1500" kern="1200" dirty="0"/>
        </a:p>
      </dsp:txBody>
      <dsp:txXfrm>
        <a:off x="1047078" y="470256"/>
        <a:ext cx="1112712" cy="385963"/>
      </dsp:txXfrm>
    </dsp:sp>
    <dsp:sp modelId="{C3744FC4-A515-4E55-A736-E26EAD24E488}">
      <dsp:nvSpPr>
        <dsp:cNvPr id="0" name=""/>
        <dsp:cNvSpPr/>
      </dsp:nvSpPr>
      <dsp:spPr>
        <a:xfrm>
          <a:off x="1026198" y="898485"/>
          <a:ext cx="1154472" cy="427723"/>
        </a:xfrm>
        <a:prstGeom prst="roundRect">
          <a:avLst/>
        </a:prstGeom>
        <a:gradFill rotWithShape="0">
          <a:gsLst>
            <a:gs pos="0">
              <a:schemeClr val="accent2">
                <a:hueOff val="-485121"/>
                <a:satOff val="-27976"/>
                <a:lumOff val="2876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485121"/>
                <a:satOff val="-27976"/>
                <a:lumOff val="2876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485121"/>
                <a:satOff val="-27976"/>
                <a:lumOff val="2876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i-IN" sz="2400" i="1" kern="1200" dirty="0">
              <a:latin typeface="Kokila" panose="020B0604020202020204" pitchFamily="34" charset="0"/>
              <a:cs typeface="Kokila" panose="020B0604020202020204" pitchFamily="34" charset="0"/>
            </a:rPr>
            <a:t>३. कौलव</a:t>
          </a:r>
          <a:r>
            <a:rPr lang="hi-IN" sz="2000" i="1" kern="1200" dirty="0">
              <a:latin typeface="Kokila" panose="020B0604020202020204" pitchFamily="34" charset="0"/>
              <a:cs typeface="Kokila" panose="020B0604020202020204" pitchFamily="34" charset="0"/>
            </a:rPr>
            <a:t>:</a:t>
          </a:r>
          <a:endParaRPr lang="en-IN" sz="2000" kern="1200" dirty="0">
            <a:latin typeface="Kokila" panose="020B0604020202020204" pitchFamily="34" charset="0"/>
            <a:cs typeface="Kokila" panose="020B0604020202020204" pitchFamily="34" charset="0"/>
          </a:endParaRPr>
        </a:p>
      </dsp:txBody>
      <dsp:txXfrm>
        <a:off x="1047078" y="919365"/>
        <a:ext cx="1112712" cy="385963"/>
      </dsp:txXfrm>
    </dsp:sp>
    <dsp:sp modelId="{BBD935D9-7839-4765-A426-E103F8E6CC36}">
      <dsp:nvSpPr>
        <dsp:cNvPr id="0" name=""/>
        <dsp:cNvSpPr/>
      </dsp:nvSpPr>
      <dsp:spPr>
        <a:xfrm>
          <a:off x="1026198" y="1347595"/>
          <a:ext cx="1154472" cy="427723"/>
        </a:xfrm>
        <a:prstGeom prst="roundRect">
          <a:avLst/>
        </a:prstGeom>
        <a:gradFill rotWithShape="0">
          <a:gsLst>
            <a:gs pos="0">
              <a:schemeClr val="accent2">
                <a:hueOff val="-727682"/>
                <a:satOff val="-41964"/>
                <a:lumOff val="4314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727682"/>
                <a:satOff val="-41964"/>
                <a:lumOff val="4314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727682"/>
                <a:satOff val="-41964"/>
                <a:lumOff val="4314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i-IN" sz="2400" i="1" kern="1200" dirty="0">
              <a:latin typeface="Kokila" panose="020B0604020202020204" pitchFamily="34" charset="0"/>
              <a:cs typeface="Kokila" panose="020B0604020202020204" pitchFamily="34" charset="0"/>
            </a:rPr>
            <a:t>४. तैतिल:</a:t>
          </a:r>
          <a:endParaRPr lang="en-IN" sz="2400" kern="1200" dirty="0">
            <a:latin typeface="Kokila" panose="020B0604020202020204" pitchFamily="34" charset="0"/>
            <a:cs typeface="Kokila" panose="020B0604020202020204" pitchFamily="34" charset="0"/>
          </a:endParaRPr>
        </a:p>
      </dsp:txBody>
      <dsp:txXfrm>
        <a:off x="1047078" y="1368475"/>
        <a:ext cx="1112712" cy="385963"/>
      </dsp:txXfrm>
    </dsp:sp>
    <dsp:sp modelId="{47EC5495-5C1D-4EA8-B84F-AE96EF63981B}">
      <dsp:nvSpPr>
        <dsp:cNvPr id="0" name=""/>
        <dsp:cNvSpPr/>
      </dsp:nvSpPr>
      <dsp:spPr>
        <a:xfrm>
          <a:off x="1026198" y="1796704"/>
          <a:ext cx="1154472" cy="427723"/>
        </a:xfrm>
        <a:prstGeom prst="roundRect">
          <a:avLst/>
        </a:prstGeom>
        <a:gradFill rotWithShape="0">
          <a:gsLst>
            <a:gs pos="0">
              <a:schemeClr val="accent2">
                <a:hueOff val="-970242"/>
                <a:satOff val="-55952"/>
                <a:lumOff val="575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970242"/>
                <a:satOff val="-55952"/>
                <a:lumOff val="575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970242"/>
                <a:satOff val="-55952"/>
                <a:lumOff val="575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i-IN" sz="2400" i="1" kern="1200" dirty="0">
              <a:latin typeface="Kokila" panose="020B0604020202020204" pitchFamily="34" charset="0"/>
              <a:cs typeface="Kokila" panose="020B0604020202020204" pitchFamily="34" charset="0"/>
            </a:rPr>
            <a:t>५.</a:t>
          </a:r>
          <a:r>
            <a:rPr lang="sa-IN" sz="2400" i="1" kern="1200" dirty="0">
              <a:latin typeface="Kokila" panose="020B0604020202020204" pitchFamily="34" charset="0"/>
              <a:cs typeface="Kokila" panose="020B0604020202020204" pitchFamily="34" charset="0"/>
            </a:rPr>
            <a:t> </a:t>
          </a:r>
          <a:r>
            <a:rPr lang="hi-IN" sz="2400" i="1" kern="1200" dirty="0">
              <a:latin typeface="Kokila" panose="020B0604020202020204" pitchFamily="34" charset="0"/>
              <a:cs typeface="Kokila" panose="020B0604020202020204" pitchFamily="34" charset="0"/>
            </a:rPr>
            <a:t>गर:</a:t>
          </a:r>
          <a:endParaRPr lang="en-IN" sz="2400" kern="1200" dirty="0">
            <a:latin typeface="Kokila" panose="020B0604020202020204" pitchFamily="34" charset="0"/>
            <a:cs typeface="Kokila" panose="020B0604020202020204" pitchFamily="34" charset="0"/>
          </a:endParaRPr>
        </a:p>
      </dsp:txBody>
      <dsp:txXfrm>
        <a:off x="1047078" y="1817584"/>
        <a:ext cx="1112712" cy="385963"/>
      </dsp:txXfrm>
    </dsp:sp>
    <dsp:sp modelId="{CB96DF30-A56B-4DCD-86B5-09BF483E7425}">
      <dsp:nvSpPr>
        <dsp:cNvPr id="0" name=""/>
        <dsp:cNvSpPr/>
      </dsp:nvSpPr>
      <dsp:spPr>
        <a:xfrm>
          <a:off x="1026198" y="2245814"/>
          <a:ext cx="1154472" cy="427723"/>
        </a:xfrm>
        <a:prstGeom prst="roundRect">
          <a:avLst/>
        </a:prstGeom>
        <a:gradFill rotWithShape="0">
          <a:gsLst>
            <a:gs pos="0">
              <a:schemeClr val="accent2">
                <a:hueOff val="-1212803"/>
                <a:satOff val="-69940"/>
                <a:lumOff val="719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1212803"/>
                <a:satOff val="-69940"/>
                <a:lumOff val="719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1212803"/>
                <a:satOff val="-69940"/>
                <a:lumOff val="719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i-IN" sz="2400" i="1" kern="1200" dirty="0">
              <a:latin typeface="Kokila" panose="020B0604020202020204" pitchFamily="34" charset="0"/>
              <a:cs typeface="Kokila" panose="020B0604020202020204" pitchFamily="34" charset="0"/>
            </a:rPr>
            <a:t>६. वणिज:</a:t>
          </a:r>
          <a:endParaRPr lang="en-IN" sz="2400" kern="1200" dirty="0">
            <a:latin typeface="Kokila" panose="020B0604020202020204" pitchFamily="34" charset="0"/>
            <a:cs typeface="Kokila" panose="020B0604020202020204" pitchFamily="34" charset="0"/>
          </a:endParaRPr>
        </a:p>
      </dsp:txBody>
      <dsp:txXfrm>
        <a:off x="1047078" y="2266694"/>
        <a:ext cx="1112712" cy="385963"/>
      </dsp:txXfrm>
    </dsp:sp>
    <dsp:sp modelId="{990516FE-861A-4D12-940B-93CE082660D5}">
      <dsp:nvSpPr>
        <dsp:cNvPr id="0" name=""/>
        <dsp:cNvSpPr/>
      </dsp:nvSpPr>
      <dsp:spPr>
        <a:xfrm>
          <a:off x="1026198" y="2694923"/>
          <a:ext cx="1154472" cy="427723"/>
        </a:xfrm>
        <a:prstGeom prst="round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i-IN" sz="2400" i="1" kern="1200" dirty="0">
              <a:latin typeface="Kokila" panose="020B0604020202020204" pitchFamily="34" charset="0"/>
              <a:cs typeface="Kokila" panose="020B0604020202020204" pitchFamily="34" charset="0"/>
            </a:rPr>
            <a:t>७. विष्टि:</a:t>
          </a:r>
          <a:endParaRPr lang="en-IN" sz="2400" kern="1200" dirty="0">
            <a:latin typeface="Kokila" panose="020B0604020202020204" pitchFamily="34" charset="0"/>
            <a:cs typeface="Kokila" panose="020B0604020202020204" pitchFamily="34" charset="0"/>
          </a:endParaRPr>
        </a:p>
      </dsp:txBody>
      <dsp:txXfrm>
        <a:off x="1047078" y="2715803"/>
        <a:ext cx="1112712" cy="38596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1FBE9E-8DE7-48DA-948B-4822BCA5339C}">
      <dsp:nvSpPr>
        <dsp:cNvPr id="0" name=""/>
        <dsp:cNvSpPr/>
      </dsp:nvSpPr>
      <dsp:spPr>
        <a:xfrm>
          <a:off x="2613029" y="898"/>
          <a:ext cx="2939658" cy="432201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i-IN" sz="2000" i="1" kern="1200" dirty="0"/>
            <a:t>१</a:t>
          </a:r>
          <a:r>
            <a:rPr lang="hi-IN" sz="2000" i="1" kern="1200" dirty="0">
              <a:latin typeface="Kokila" panose="020B0604020202020204" pitchFamily="34" charset="0"/>
              <a:cs typeface="Kokila" panose="020B0604020202020204" pitchFamily="34" charset="0"/>
            </a:rPr>
            <a:t>. (कृ.पक्ष)चतुर्दश</a:t>
          </a:r>
          <a:r>
            <a:rPr lang="sa-IN" sz="2000" i="1" kern="1200" dirty="0">
              <a:latin typeface="Kokila" panose="020B0604020202020204" pitchFamily="34" charset="0"/>
              <a:cs typeface="Kokila" panose="020B0604020202020204" pitchFamily="34" charset="0"/>
            </a:rPr>
            <a:t>्याः</a:t>
          </a:r>
          <a:r>
            <a:rPr lang="hi-IN" sz="2000" i="1" kern="1200" dirty="0">
              <a:latin typeface="Kokila" panose="020B0604020202020204" pitchFamily="34" charset="0"/>
              <a:cs typeface="Kokila" panose="020B0604020202020204" pitchFamily="34" charset="0"/>
            </a:rPr>
            <a:t> उत्तरार्ध:-  शकुनि</a:t>
          </a:r>
          <a:r>
            <a:rPr lang="hi-IN" sz="1400" i="1" kern="1200" dirty="0"/>
            <a:t>:</a:t>
          </a:r>
          <a:endParaRPr lang="en-IN" sz="1400" kern="1200" dirty="0"/>
        </a:p>
      </dsp:txBody>
      <dsp:txXfrm>
        <a:off x="2634127" y="21996"/>
        <a:ext cx="2897462" cy="390005"/>
      </dsp:txXfrm>
    </dsp:sp>
    <dsp:sp modelId="{5D4E0A8A-3B35-4ED0-8142-18AB509C09E5}">
      <dsp:nvSpPr>
        <dsp:cNvPr id="0" name=""/>
        <dsp:cNvSpPr/>
      </dsp:nvSpPr>
      <dsp:spPr>
        <a:xfrm>
          <a:off x="2613029" y="454710"/>
          <a:ext cx="2939658" cy="432201"/>
        </a:xfrm>
        <a:prstGeom prst="roundRect">
          <a:avLst/>
        </a:prstGeom>
        <a:gradFill rotWithShape="0">
          <a:gsLst>
            <a:gs pos="0">
              <a:schemeClr val="accent2">
                <a:hueOff val="-485121"/>
                <a:satOff val="-27976"/>
                <a:lumOff val="2876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485121"/>
                <a:satOff val="-27976"/>
                <a:lumOff val="2876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485121"/>
                <a:satOff val="-27976"/>
                <a:lumOff val="2876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i-IN" sz="2000" i="1" kern="1200" dirty="0">
              <a:latin typeface="Kokila" panose="020B0604020202020204" pitchFamily="34" charset="0"/>
              <a:cs typeface="Kokila" panose="020B0604020202020204" pitchFamily="34" charset="0"/>
            </a:rPr>
            <a:t>२. अमावस्याया: पूर्वार्ध:-  चतुष्पद्</a:t>
          </a:r>
          <a:endParaRPr lang="en-IN" sz="2000" kern="1200" dirty="0">
            <a:latin typeface="Kokila" panose="020B0604020202020204" pitchFamily="34" charset="0"/>
            <a:cs typeface="Kokila" panose="020B0604020202020204" pitchFamily="34" charset="0"/>
          </a:endParaRPr>
        </a:p>
      </dsp:txBody>
      <dsp:txXfrm>
        <a:off x="2634127" y="475808"/>
        <a:ext cx="2897462" cy="390005"/>
      </dsp:txXfrm>
    </dsp:sp>
    <dsp:sp modelId="{2D904B97-DA63-4B7C-A55F-41E422712095}">
      <dsp:nvSpPr>
        <dsp:cNvPr id="0" name=""/>
        <dsp:cNvSpPr/>
      </dsp:nvSpPr>
      <dsp:spPr>
        <a:xfrm>
          <a:off x="2613029" y="908522"/>
          <a:ext cx="2939658" cy="432201"/>
        </a:xfrm>
        <a:prstGeom prst="roundRect">
          <a:avLst/>
        </a:prstGeom>
        <a:gradFill rotWithShape="0">
          <a:gsLst>
            <a:gs pos="0">
              <a:schemeClr val="accent2">
                <a:hueOff val="-970242"/>
                <a:satOff val="-55952"/>
                <a:lumOff val="575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970242"/>
                <a:satOff val="-55952"/>
                <a:lumOff val="575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970242"/>
                <a:satOff val="-55952"/>
                <a:lumOff val="575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i-IN" sz="2000" i="1" kern="1200" dirty="0">
              <a:latin typeface="Kokila" panose="020B0604020202020204" pitchFamily="34" charset="0"/>
              <a:cs typeface="Kokila" panose="020B0604020202020204" pitchFamily="34" charset="0"/>
            </a:rPr>
            <a:t>३. अमावस्याया: उत्तरार्ध:-  नाग</a:t>
          </a:r>
          <a:r>
            <a:rPr lang="hi-IN" sz="2400" i="1" kern="1200" dirty="0">
              <a:latin typeface="Kokila" panose="020B0604020202020204" pitchFamily="34" charset="0"/>
              <a:cs typeface="Kokila" panose="020B0604020202020204" pitchFamily="34" charset="0"/>
            </a:rPr>
            <a:t>:</a:t>
          </a:r>
          <a:endParaRPr lang="en-IN" sz="2400" kern="1200" dirty="0">
            <a:latin typeface="Kokila" panose="020B0604020202020204" pitchFamily="34" charset="0"/>
            <a:cs typeface="Kokila" panose="020B0604020202020204" pitchFamily="34" charset="0"/>
          </a:endParaRPr>
        </a:p>
      </dsp:txBody>
      <dsp:txXfrm>
        <a:off x="2634127" y="929620"/>
        <a:ext cx="2897462" cy="390005"/>
      </dsp:txXfrm>
    </dsp:sp>
    <dsp:sp modelId="{46FCC4C5-54DA-4C73-85F7-2CD9BFA88F69}">
      <dsp:nvSpPr>
        <dsp:cNvPr id="0" name=""/>
        <dsp:cNvSpPr/>
      </dsp:nvSpPr>
      <dsp:spPr>
        <a:xfrm>
          <a:off x="2613029" y="1362334"/>
          <a:ext cx="2939658" cy="432201"/>
        </a:xfrm>
        <a:prstGeom prst="round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i-IN" sz="2000" i="1" kern="1200" dirty="0">
              <a:latin typeface="Kokila" panose="020B0604020202020204" pitchFamily="34" charset="0"/>
              <a:cs typeface="Kokila" panose="020B0604020202020204" pitchFamily="34" charset="0"/>
            </a:rPr>
            <a:t>४.(शु.पक्ष)प्रतिपदाया: पूर्वार्ध:-किंस्तुघ्न</a:t>
          </a:r>
          <a:r>
            <a:rPr lang="hi-IN" sz="1400" i="1" kern="1200" dirty="0"/>
            <a:t>:</a:t>
          </a:r>
          <a:endParaRPr lang="en-IN" sz="1400" kern="1200" dirty="0"/>
        </a:p>
      </dsp:txBody>
      <dsp:txXfrm>
        <a:off x="2634127" y="1383432"/>
        <a:ext cx="2897462" cy="3900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CircleProcess">
  <dgm:title val="Circle Process"/>
  <dgm:desc val="Use to show sequential steps in a process. Limited to eleven Level 1 shapes with an unlimited number of Level 2 shapes. Works best with small amounts of text. Unused text does not appear, but remains available if you switch layouts."/>
  <dgm:catLst>
    <dgm:cat type="process" pri="8500"/>
    <dgm:cat type="officeonline" pri="85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11"/>
      <dgm:chPref val="1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5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Parent2" refType="w" fact="0.6249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l" for="ch" forName="Parent1" refType="w" fact="0.1597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l" for="ch" forName="Accent2" refType="w" fact="0.5498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l" for="ch" forName="ParentBackground2" refType="w" fact="0.5648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l" for="ch" forName="Child2" refType="w" fact="0.5648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l" for="ch" forName="Accent1" refType="w" fact="-0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l" for="ch" forName="ParentBackground1" refType="w" fact="0.0997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l" for="ch" forName="Child1" refType="w" fact="0.0997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6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Parent3" refType="w" fact="0.744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l" for="ch" forName="Parent2" refType="w" fact="0.426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l" for="ch" forName="Parent1" refType="w" fact="0.109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l" for="ch" forName="Accent3" refType="w" fact="0.6928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l" for="ch" forName="ParentBackground3" refType="w" fact="0.703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l" for="ch" forName="Child3" refType="w" fact="0.703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l" for="ch" forName="Accent2" refType="w" fact="0.3122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l" for="ch" forName="ParentBackground2" refType="w" fact="0.385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l" for="ch" forName="Child2" refType="w" fact="0.385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l" for="ch" forName="Accent1" refType="w" fact="-0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l" for="ch" forName="ParentBackground1" refType="w" fact="0.068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l" for="ch" forName="Child1" refType="w" fact="0.068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7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Parent4" refType="w" fact="0.8057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l" for="ch" forName="Parent3" refType="w" fact="0.5647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l" for="ch" forName="Parent2" refType="w" fact="0.3237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l" for="ch" forName="Parent1" refType="w" fact="0.0827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l" for="ch" forName="Accent4" refType="w" fact="0.7668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l" for="ch" forName="ParentBackground4" refType="w" fact="0.7746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l" for="ch" forName="Child4" refType="w" fact="0.7746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l" for="ch" forName="Accent3" refType="w" fact="0.476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l" for="ch" forName="ParentBackground3" refType="w" fact="0.5336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l" for="ch" forName="Child3" refType="w" fact="0.5336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l" for="ch" forName="Accent2" refType="w" fact="0.236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l" for="ch" forName="ParentBackground2" refType="w" fact="0.2926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l" for="ch" forName="Child2" refType="w" fact="0.2926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l" for="ch" forName="Accent1" refType="w" fact="-0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l" for="ch" forName="ParentBackground1" refType="w" fact="0.0516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l" for="ch" forName="Child1" refType="w" fact="0.0516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8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Parent5" refType="w" fact="0.8434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l" for="ch" forName="Parent4" refType="w" fact="0.6492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l" for="ch" forName="Parent3" refType="w" fact="0.45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l" for="ch" forName="Parent2" refType="w" fact="0.2609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l" for="ch" forName="Parent1" refType="w" fact="0.0667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l" for="ch" forName="Accent5" refType="w" fact="0.8121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l" for="ch" forName="ParentBackground5" refType="w" fact="0.8183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l" for="ch" forName="Child5" refType="w" fact="0.8183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l" for="ch" forName="Accent4" refType="w" fact="0.5789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l" for="ch" forName="ParentBackground4" refType="w" fact="0.6242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l" for="ch" forName="Child4" refType="w" fact="0.6242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l" for="ch" forName="Accent3" refType="w" fact="0.3848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l" for="ch" forName="ParentBackground3" refType="w" fact="0.43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l" for="ch" forName="Child3" refType="w" fact="0.43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l" for="ch" forName="Accent2" refType="w" fact="0.1906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l" for="ch" forName="ParentBackground2" refType="w" fact="0.2358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l" for="ch" forName="Child2" refType="w" fact="0.2358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l" for="ch" forName="Accent1" refType="w" fact="-0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l" for="ch" forName="ParentBackground1" refType="w" fact="0.0416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l" for="ch" forName="Child1" refType="w" fact="0.0416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9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Parent6" refType="w" fact="0.8689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l" for="ch" forName="Parent5" refType="w" fact="0.7063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l" for="ch" forName="Parent4" refType="w" fact="0.5437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l" for="ch" forName="Parent3" refType="w" fact="0.381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l" for="ch" forName="Parent2" refType="w" fact="0.2184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l" for="ch" forName="Parent1" refType="w" fact="0.0558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l" for="ch" forName="Accent6" refType="w" fact="0.8426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l" for="ch" forName="ParentBackground6" refType="w" fact="0.8479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l" for="ch" forName="Child6" refType="w" fact="0.8479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l" for="ch" forName="Accent5" refType="w" fact="0.6474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l" for="ch" forName="ParentBackground5" refType="w" fact="0.6853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l" for="ch" forName="Child5" refType="w" fact="0.6853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l" for="ch" forName="Accent4" refType="w" fact="0.4848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l" for="ch" forName="ParentBackground4" refType="w" fact="0.5227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l" for="ch" forName="Child4" refType="w" fact="0.5227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l" for="ch" forName="Accent3" refType="w" fact="0.3222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l" for="ch" forName="ParentBackground3" refType="w" fact="0.3601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l" for="ch" forName="Child3" refType="w" fact="0.3601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l" for="ch" forName="Accent2" refType="w" fact="0.1596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l" for="ch" forName="ParentBackground2" refType="w" fact="0.197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l" for="ch" forName="Child2" refType="w" fact="0.197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l" for="ch" forName="Accent1" refType="w" fact="-0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l" for="ch" forName="ParentBackground1" refType="w" fact="0.0348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l" for="ch" forName="Child1" refType="w" fact="0.0348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10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Parent7" refType="w" fact="0.8872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l" for="ch" forName="Parent6" refType="w" fact="0.7473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l" for="ch" forName="Parent5" refType="w" fact="0.607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l" for="ch" forName="Parent4" refType="w" fact="0.4676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l" for="ch" forName="Parent3" refType="w" fact="0.3277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l" for="ch" forName="Parent2" refType="w" fact="0.1879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l" for="ch" forName="Parent1" refType="w" fact="0.048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l" for="ch" forName="Accent7" refType="w" fact="0.8646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l" for="ch" forName="ParentBackground7" refType="w" fact="0.8692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l" for="ch" forName="Child7" refType="w" fact="0.8692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l" for="ch" forName="Accent6" refType="w" fact="0.6967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l" for="ch" forName="ParentBackground6" refType="w" fact="0.7293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l" for="ch" forName="Child6" refType="w" fact="0.7293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l" for="ch" forName="Accent5" refType="w" fact="0.5569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l" for="ch" forName="ParentBackground5" refType="w" fact="0.5894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l" for="ch" forName="Child5" refType="w" fact="0.5894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l" for="ch" forName="Accent4" refType="w" fact="0.417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l" for="ch" forName="ParentBackground4" refType="w" fact="0.4496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l" for="ch" forName="Child4" refType="w" fact="0.4496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l" for="ch" forName="Accent3" refType="w" fact="0.2771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l" for="ch" forName="ParentBackground3" refType="w" fact="0.3097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l" for="ch" forName="Child3" refType="w" fact="0.3097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l" for="ch" forName="Accent2" refType="w" fact="0.1373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l" for="ch" forName="ParentBackground2" refType="w" fact="0.1698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l" for="ch" forName="Child2" refType="w" fact="0.1698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l" for="ch" forName="Accent1" refType="w" fact="-0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l" for="ch" forName="ParentBackground1" refType="w" fact="0.03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l" for="ch" forName="Child1" refType="w" fact="0.03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11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l" for="ch" forName="Parent8" refType="w" fact="0.901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l" for="ch" forName="Parent7" refType="w" fact="0.7783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l" for="ch" forName="Parent6" refType="w" fact="0.6556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l" for="ch" forName="Parent5" refType="w" fact="0.5329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l" for="ch" forName="Parent4" refType="w" fact="0.4102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l" for="ch" forName="Parent3" refType="w" fact="0.287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l" for="ch" forName="Parent2" refType="w" fact="0.1648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l" for="ch" forName="Parent1" refType="w" fact="0.0421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l" for="ch" forName="Accent8" refType="w" fact="0.8813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l" for="ch" forName="ParentBackground8" refType="w" fact="0.8852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l" for="ch" forName="Child8" refType="w" fact="0.8852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l" for="ch" forName="Accent7" refType="w" fact="0.7339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l" for="ch" forName="ParentBackground7" refType="w" fact="0.762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l" for="ch" forName="Child7" refType="w" fact="0.762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l" for="ch" forName="Accent6" refType="w" fact="0.6112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l" for="ch" forName="ParentBackground6" refType="w" fact="0.6398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l" for="ch" forName="Child6" refType="w" fact="0.6398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l" for="ch" forName="Accent5" refType="w" fact="0.488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l" for="ch" forName="ParentBackground5" refType="w" fact="0.5171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l" for="ch" forName="Child5" refType="w" fact="0.5171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l" for="ch" forName="Accent4" refType="w" fact="0.3658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l" for="ch" forName="ParentBackground4" refType="w" fact="0.3944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l" for="ch" forName="Child4" refType="w" fact="0.3944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l" for="ch" forName="Accent3" refType="w" fact="0.2431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l" for="ch" forName="ParentBackground3" refType="w" fact="0.2717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l" for="ch" forName="Child3" refType="w" fact="0.2717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l" for="ch" forName="Accent2" refType="w" fact="0.1204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l" for="ch" forName="ParentBackground2" refType="w" fact="0.149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l" for="ch" forName="Child2" refType="w" fact="0.149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l" for="ch" forName="Accent1" refType="w" fact="-0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l" for="ch" forName="ParentBackground1" refType="w" fact="0.0263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l" for="ch" forName="Child1" refType="w" fact="0.0263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12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l" for="ch" forName="Parent9" refType="w" fact="0.9119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l" for="ch" forName="Parent8" refType="w" fact="0.8026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l" for="ch" forName="Parent7" refType="w" fact="0.6933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l" for="ch" forName="Parent6" refType="w" fact="0.584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l" for="ch" forName="Parent5" refType="w" fact="0.4747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l" for="ch" forName="Parent4" refType="w" fact="0.3654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l" for="ch" forName="Parent3" refType="w" fact="0.2561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l" for="ch" forName="Parent2" refType="w" fact="0.1468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l" for="ch" forName="Parent1" refType="w" fact="0.037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l" for="ch" forName="Accent9" refType="w" fact="0.8942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l" for="ch" forName="ParentBackground9" refType="w" fact="0.8978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l" for="ch" forName="Child9" refType="w" fact="0.8978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l" for="ch" forName="Accent8" refType="w" fact="0.763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l" for="ch" forName="ParentBackground8" refType="w" fact="0.788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l" for="ch" forName="Child8" refType="w" fact="0.788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l" for="ch" forName="Accent7" refType="w" fact="0.6538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l" for="ch" forName="ParentBackground7" refType="w" fact="0.6792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l" for="ch" forName="Child7" refType="w" fact="0.6792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l" for="ch" forName="Accent6" refType="w" fact="0.544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l" for="ch" forName="ParentBackground6" refType="w" fact="0.5699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l" for="ch" forName="Child6" refType="w" fact="0.5699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l" for="ch" forName="Accent5" refType="w" fact="0.4352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l" for="ch" forName="ParentBackground5" refType="w" fact="0.4606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l" for="ch" forName="Child5" refType="w" fact="0.4606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l" for="ch" forName="Accent4" refType="w" fact="0.3259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l" for="ch" forName="ParentBackground4" refType="w" fact="0.3513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l" for="ch" forName="Child4" refType="w" fact="0.3513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l" for="ch" forName="Accent3" refType="w" fact="0.2166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l" for="ch" forName="ParentBackground3" refType="w" fact="0.242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l" for="ch" forName="Child3" refType="w" fact="0.242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l" for="ch" forName="Accent2" refType="w" fact="0.1073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l" for="ch" forName="ParentBackground2" refType="w" fact="0.1327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l" for="ch" forName="Child2" refType="w" fact="0.1327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l" for="ch" forName="Accent1" refType="w" fact="-0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l" for="ch" forName="ParentBackground1" refType="w" fact="0.0234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l" for="ch" forName="Child1" refType="w" fact="0.0234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13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l" for="ch" forName="Parent10" refType="w" fact="0.920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l" for="ch" forName="Parent9" refType="w" fact="0.822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l" for="ch" forName="Parent8" refType="w" fact="0.723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l" for="ch" forName="Parent7" refType="w" fact="0.62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l" for="ch" forName="Parent6" refType="w" fact="0.5264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l" for="ch" forName="Parent5" refType="w" fact="0.4279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l" for="ch" forName="Parent4" refType="w" fact="0.3294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l" for="ch" forName="Parent3" refType="w" fact="0.2309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l" for="ch" forName="Parent2" refType="w" fact="0.1324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l" for="ch" forName="Parent1" refType="w" fact="0.0338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l" for="ch" forName="Accent10" refType="w" fact="0.9047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l" for="ch" forName="ParentBackground10" refType="w" fact="0.9078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l" for="ch" forName="Child10" refType="w" fact="0.9078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l" for="ch" forName="Accent9" refType="w" fact="0.7864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l" for="ch" forName="ParentBackground9" refType="w" fact="0.8093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l" for="ch" forName="Child9" refType="w" fact="0.8093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l" for="ch" forName="Accent8" refType="w" fact="0.6879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l" for="ch" forName="ParentBackground8" refType="w" fact="0.7108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l" for="ch" forName="Child8" refType="w" fact="0.7108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l" for="ch" forName="Accent7" refType="w" fact="0.5893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l" for="ch" forName="ParentBackground7" refType="w" fact="0.6123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l" for="ch" forName="Child7" refType="w" fact="0.6123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l" for="ch" forName="Accent6" refType="w" fact="0.4908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l" for="ch" forName="ParentBackground6" refType="w" fact="0.5137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l" for="ch" forName="Child6" refType="w" fact="0.5137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l" for="ch" forName="Accent5" refType="w" fact="0.3923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l" for="ch" forName="ParentBackground5" refType="w" fact="0.4152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l" for="ch" forName="Child5" refType="w" fact="0.4152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l" for="ch" forName="Accent4" refType="w" fact="0.2938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l" for="ch" forName="ParentBackground4" refType="w" fact="0.3167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l" for="ch" forName="Child4" refType="w" fact="0.3167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l" for="ch" forName="Accent3" refType="w" fact="0.1952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l" for="ch" forName="ParentBackground3" refType="w" fact="0.2182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l" for="ch" forName="Child3" refType="w" fact="0.2182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l" for="ch" forName="Accent2" refType="w" fact="0.0967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l" for="ch" forName="ParentBackground2" refType="w" fact="0.1196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l" for="ch" forName="Child2" refType="w" fact="0.1196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l" for="ch" forName="Accent1" refType="w" fact="-0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l" for="ch" forName="ParentBackground1" refType="w" fact="0.0211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l" for="ch" forName="Child1" refType="w" fact="0.0211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14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l" for="ch" forName="Parent11" refType="w" fact="0.9277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l" for="ch" forName="Parent10" refType="w" fact="0.838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l" for="ch" forName="Parent9" refType="w" fact="0.7483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l" for="ch" forName="Parent8" refType="w" fact="0.6586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l" for="ch" forName="Parent7" refType="w" fact="0.5689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l" for="ch" forName="Parent6" refType="w" fact="0.4792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l" for="ch" forName="Parent5" refType="w" fact="0.389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l" for="ch" forName="Parent4" refType="w" fact="0.2999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l" for="ch" forName="Parent3" refType="w" fact="0.2102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l" for="ch" forName="Parent2" refType="w" fact="0.120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l" for="ch" forName="Parent1" refType="w" fact="0.0308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l" for="ch" forName="Accent11" refType="w" fact="0.9132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l" for="ch" forName="ParentBackground11" refType="w" fact="0.9161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l" for="ch" forName="Child11" refType="w" fact="0.9161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l" for="ch" forName="Accent10" refType="w" fact="0.805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l" for="ch" forName="ParentBackground10" refType="w" fact="0.8264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l" for="ch" forName="Child10" refType="w" fact="0.8264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l" for="ch" forName="Accent9" refType="w" fact="0.7158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l" for="ch" forName="ParentBackground9" refType="w" fact="0.7367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l" for="ch" forName="Child9" refType="w" fact="0.7367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l" for="ch" forName="Accent8" refType="w" fact="0.6261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l" for="ch" forName="ParentBackground8" refType="w" fact="0.647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l" for="ch" forName="Child8" refType="w" fact="0.647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l" for="ch" forName="Accent7" refType="w" fact="0.5364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l" for="ch" forName="ParentBackground7" refType="w" fact="0.5573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l" for="ch" forName="Child7" refType="w" fact="0.5573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l" for="ch" forName="Accent6" refType="w" fact="0.4467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l" for="ch" forName="ParentBackground6" refType="w" fact="0.4677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l" for="ch" forName="Child6" refType="w" fact="0.4677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l" for="ch" forName="Accent5" refType="w" fact="0.3571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l" for="ch" forName="ParentBackground5" refType="w" fact="0.378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l" for="ch" forName="Child5" refType="w" fact="0.378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l" for="ch" forName="Accent4" refType="w" fact="0.2674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l" for="ch" forName="ParentBackground4" refType="w" fact="0.2883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l" for="ch" forName="Child4" refType="w" fact="0.2883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l" for="ch" forName="Accent3" refType="w" fact="0.1777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l" for="ch" forName="ParentBackground3" refType="w" fact="0.1986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l" for="ch" forName="Child3" refType="w" fact="0.1986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l" for="ch" forName="Accent2" refType="w" fact="0.088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l" for="ch" forName="ParentBackground2" refType="w" fact="0.1089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l" for="ch" forName="Child2" refType="w" fact="0.1089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l" for="ch" forName="Accent1" refType="w" fact="-0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l" for="ch" forName="ParentBackground1" refType="w" fact="0.0192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l" for="ch" forName="Child1" refType="w" fact="0.0192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if>
      <dgm:else name="Name15">
        <dgm:choose name="Name16">
          <dgm:if name="Name17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18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r" for="ch" forName="Parent2" refType="w" fact="0.3751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r" for="ch" forName="Parent1" refType="w" fact="0.8403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r" for="ch" forName="Accent2" refType="w" fact="0.4502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r" for="ch" forName="ParentBackground2" refType="w" fact="0.4352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r" for="ch" forName="Child2" refType="w" fact="0.4352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r" for="ch" forName="Accent1" refType="w" fact="1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r" for="ch" forName="ParentBackground1" refType="w" fact="0.9003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r" for="ch" forName="Child1" refType="w" fact="0.9003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19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Parent3" refType="w" fact="0.256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r" for="ch" forName="Parent2" refType="w" fact="0.573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r" for="ch" forName="Parent1" refType="w" fact="0.891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r" for="ch" forName="Accent3" refType="w" fact="0.3072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r" for="ch" forName="ParentBackground3" refType="w" fact="0.297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r" for="ch" forName="Child3" refType="w" fact="0.297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r" for="ch" forName="Accent2" refType="w" fact="0.6878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r" for="ch" forName="ParentBackground2" refType="w" fact="0.614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r" for="ch" forName="Child2" refType="w" fact="0.614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r" for="ch" forName="Accent1" refType="w" fact="1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r" for="ch" forName="ParentBackground1" refType="w" fact="0.932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r" for="ch" forName="Child1" refType="w" fact="0.932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20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Parent4" refType="w" fact="0.1943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r" for="ch" forName="Parent3" refType="w" fact="0.4353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r" for="ch" forName="Parent2" refType="w" fact="0.6763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r" for="ch" forName="Parent1" refType="w" fact="0.9173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r" for="ch" forName="Accent4" refType="w" fact="0.2332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r" for="ch" forName="ParentBackground4" refType="w" fact="0.2254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r" for="ch" forName="Child4" refType="w" fact="0.2254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r" for="ch" forName="Accent3" refType="w" fact="0.523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r" for="ch" forName="ParentBackground3" refType="w" fact="0.4664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r" for="ch" forName="Child3" refType="w" fact="0.4664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r" for="ch" forName="Accent2" refType="w" fact="0.763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r" for="ch" forName="ParentBackground2" refType="w" fact="0.7074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r" for="ch" forName="Child2" refType="w" fact="0.7074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r" for="ch" forName="Accent1" refType="w" fact="1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r" for="ch" forName="ParentBackground1" refType="w" fact="0.9484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r" for="ch" forName="Child1" refType="w" fact="0.9484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21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Parent5" refType="w" fact="0.1566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r" for="ch" forName="Parent4" refType="w" fact="0.3508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r" for="ch" forName="Parent3" refType="w" fact="0.54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r" for="ch" forName="Parent2" refType="w" fact="0.7391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r" for="ch" forName="Parent1" refType="w" fact="0.9333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r" for="ch" forName="Accent5" refType="w" fact="0.1879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r" for="ch" forName="ParentBackground5" refType="w" fact="0.1817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r" for="ch" forName="Child5" refType="w" fact="0.1817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r" for="ch" forName="Accent4" refType="w" fact="0.4211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r" for="ch" forName="ParentBackground4" refType="w" fact="0.3758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r" for="ch" forName="Child4" refType="w" fact="0.3758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r" for="ch" forName="Accent3" refType="w" fact="0.6152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r" for="ch" forName="ParentBackground3" refType="w" fact="0.57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r" for="ch" forName="Child3" refType="w" fact="0.57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r" for="ch" forName="Accent2" refType="w" fact="0.8094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r" for="ch" forName="ParentBackground2" refType="w" fact="0.7642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r" for="ch" forName="Child2" refType="w" fact="0.7642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r" for="ch" forName="Accent1" refType="w" fact="1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r" for="ch" forName="ParentBackground1" refType="w" fact="0.9584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r" for="ch" forName="Child1" refType="w" fact="0.9584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22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r" for="ch" forName="Parent6" refType="w" fact="0.1311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r" for="ch" forName="Parent5" refType="w" fact="0.2937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r" for="ch" forName="Parent4" refType="w" fact="0.4563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r" for="ch" forName="Parent3" refType="w" fact="0.619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r" for="ch" forName="Parent2" refType="w" fact="0.7816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r" for="ch" forName="Parent1" refType="w" fact="0.9442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r" for="ch" forName="Accent6" refType="w" fact="0.1574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r" for="ch" forName="ParentBackground6" refType="w" fact="0.1521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r" for="ch" forName="Child6" refType="w" fact="0.1521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r" for="ch" forName="Accent5" refType="w" fact="0.3526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r" for="ch" forName="ParentBackground5" refType="w" fact="0.3147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r" for="ch" forName="Child5" refType="w" fact="0.3147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r" for="ch" forName="Accent4" refType="w" fact="0.5152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r" for="ch" forName="ParentBackground4" refType="w" fact="0.4773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r" for="ch" forName="Child4" refType="w" fact="0.4773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r" for="ch" forName="Accent3" refType="w" fact="0.6778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r" for="ch" forName="ParentBackground3" refType="w" fact="0.6399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r" for="ch" forName="Child3" refType="w" fact="0.6399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r" for="ch" forName="Accent2" refType="w" fact="0.8404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r" for="ch" forName="ParentBackground2" refType="w" fact="0.802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r" for="ch" forName="Child2" refType="w" fact="0.802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r" for="ch" forName="Accent1" refType="w" fact="1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r" for="ch" forName="ParentBackground1" refType="w" fact="0.9652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r" for="ch" forName="Child1" refType="w" fact="0.9652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23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r" for="ch" forName="Parent7" refType="w" fact="0.1128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r" for="ch" forName="Parent6" refType="w" fact="0.2527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r" for="ch" forName="Parent5" refType="w" fact="0.392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r" for="ch" forName="Parent4" refType="w" fact="0.5324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r" for="ch" forName="Parent3" refType="w" fact="0.6723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r" for="ch" forName="Parent2" refType="w" fact="0.8121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r" for="ch" forName="Parent1" refType="w" fact="0.952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r" for="ch" forName="Accent7" refType="w" fact="0.1354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r" for="ch" forName="ParentBackground7" refType="w" fact="0.1308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r" for="ch" forName="Child7" refType="w" fact="0.1308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r" for="ch" forName="Accent6" refType="w" fact="0.3033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r" for="ch" forName="ParentBackground6" refType="w" fact="0.2707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r" for="ch" forName="Child6" refType="w" fact="0.2707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r" for="ch" forName="Accent5" refType="w" fact="0.4431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r" for="ch" forName="ParentBackground5" refType="w" fact="0.4106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r" for="ch" forName="Child5" refType="w" fact="0.4106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r" for="ch" forName="Accent4" refType="w" fact="0.583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r" for="ch" forName="ParentBackground4" refType="w" fact="0.5504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r" for="ch" forName="Child4" refType="w" fact="0.5504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r" for="ch" forName="Accent3" refType="w" fact="0.7229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r" for="ch" forName="ParentBackground3" refType="w" fact="0.6903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r" for="ch" forName="Child3" refType="w" fact="0.6903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r" for="ch" forName="Accent2" refType="w" fact="0.8627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r" for="ch" forName="ParentBackground2" refType="w" fact="0.8302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r" for="ch" forName="Child2" refType="w" fact="0.8302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r" for="ch" forName="Accent1" refType="w" fact="1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r" for="ch" forName="ParentBackground1" refType="w" fact="0.97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r" for="ch" forName="Child1" refType="w" fact="0.97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24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r" for="ch" forName="Parent8" refType="w" fact="0.099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r" for="ch" forName="Parent7" refType="w" fact="0.2217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r" for="ch" forName="Parent6" refType="w" fact="0.3444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r" for="ch" forName="Parent5" refType="w" fact="0.4671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r" for="ch" forName="Parent4" refType="w" fact="0.5898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r" for="ch" forName="Parent3" refType="w" fact="0.712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r" for="ch" forName="Parent2" refType="w" fact="0.8352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r" for="ch" forName="Parent1" refType="w" fact="0.9579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r" for="ch" forName="Accent8" refType="w" fact="0.1187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r" for="ch" forName="ParentBackground8" refType="w" fact="0.1148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r" for="ch" forName="Child8" refType="w" fact="0.1148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r" for="ch" forName="Accent7" refType="w" fact="0.2661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r" for="ch" forName="ParentBackground7" refType="w" fact="0.237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r" for="ch" forName="Child7" refType="w" fact="0.237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r" for="ch" forName="Accent6" refType="w" fact="0.3888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r" for="ch" forName="ParentBackground6" refType="w" fact="0.3602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r" for="ch" forName="Child6" refType="w" fact="0.3602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r" for="ch" forName="Accent5" refType="w" fact="0.511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r" for="ch" forName="ParentBackground5" refType="w" fact="0.4829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r" for="ch" forName="Child5" refType="w" fact="0.4829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r" for="ch" forName="Accent4" refType="w" fact="0.6342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r" for="ch" forName="ParentBackground4" refType="w" fact="0.6056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r" for="ch" forName="Child4" refType="w" fact="0.6056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r" for="ch" forName="Accent3" refType="w" fact="0.7569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r" for="ch" forName="ParentBackground3" refType="w" fact="0.7283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r" for="ch" forName="Child3" refType="w" fact="0.7283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r" for="ch" forName="Accent2" refType="w" fact="0.8796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r" for="ch" forName="ParentBackground2" refType="w" fact="0.851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r" for="ch" forName="Child2" refType="w" fact="0.851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r" for="ch" forName="Accent1" refType="w" fact="1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r" for="ch" forName="ParentBackground1" refType="w" fact="0.9737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r" for="ch" forName="Child1" refType="w" fact="0.9737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25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r" for="ch" forName="Parent9" refType="w" fact="0.0881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r" for="ch" forName="Parent8" refType="w" fact="0.1974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r" for="ch" forName="Parent7" refType="w" fact="0.3067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r" for="ch" forName="Parent6" refType="w" fact="0.416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r" for="ch" forName="Parent5" refType="w" fact="0.5253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r" for="ch" forName="Parent4" refType="w" fact="0.6346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r" for="ch" forName="Parent3" refType="w" fact="0.7439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r" for="ch" forName="Parent2" refType="w" fact="0.8532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r" for="ch" forName="Parent1" refType="w" fact="0.962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r" for="ch" forName="Accent9" refType="w" fact="0.1058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r" for="ch" forName="ParentBackground9" refType="w" fact="0.1022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r" for="ch" forName="Child9" refType="w" fact="0.1022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r" for="ch" forName="Accent8" refType="w" fact="0.237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r" for="ch" forName="ParentBackground8" refType="w" fact="0.211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r" for="ch" forName="Child8" refType="w" fact="0.211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r" for="ch" forName="Accent7" refType="w" fact="0.3462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r" for="ch" forName="ParentBackground7" refType="w" fact="0.3208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r" for="ch" forName="Child7" refType="w" fact="0.3208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r" for="ch" forName="Accent6" refType="w" fact="0.455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r" for="ch" forName="ParentBackground6" refType="w" fact="0.4301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r" for="ch" forName="Child6" refType="w" fact="0.4301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r" for="ch" forName="Accent5" refType="w" fact="0.5648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r" for="ch" forName="ParentBackground5" refType="w" fact="0.5394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r" for="ch" forName="Child5" refType="w" fact="0.5394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r" for="ch" forName="Accent4" refType="w" fact="0.6741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r" for="ch" forName="ParentBackground4" refType="w" fact="0.6487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r" for="ch" forName="Child4" refType="w" fact="0.6487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r" for="ch" forName="Accent3" refType="w" fact="0.7834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r" for="ch" forName="ParentBackground3" refType="w" fact="0.758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r" for="ch" forName="Child3" refType="w" fact="0.758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r" for="ch" forName="Accent2" refType="w" fact="0.8927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r" for="ch" forName="ParentBackground2" refType="w" fact="0.8673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r" for="ch" forName="Child2" refType="w" fact="0.8673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r" for="ch" forName="Accent1" refType="w" fact="1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r" for="ch" forName="ParentBackground1" refType="w" fact="0.9765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r" for="ch" forName="Child1" refType="w" fact="0.9765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26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r" for="ch" forName="Parent10" refType="w" fact="0.079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r" for="ch" forName="Parent9" refType="w" fact="0.178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r" for="ch" forName="Parent8" refType="w" fact="0.276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r" for="ch" forName="Parent7" refType="w" fact="0.37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r" for="ch" forName="Parent6" refType="w" fact="0.4736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r" for="ch" forName="Parent5" refType="w" fact="0.5721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r" for="ch" forName="Parent4" refType="w" fact="0.6706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r" for="ch" forName="Parent3" refType="w" fact="0.7691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r" for="ch" forName="Parent2" refType="w" fact="0.8676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r" for="ch" forName="Parent1" refType="w" fact="0.9662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r" for="ch" forName="Accent10" refType="w" fact="0.0953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r" for="ch" forName="ParentBackground10" refType="w" fact="0.0922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r" for="ch" forName="Child10" refType="w" fact="0.0922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r" for="ch" forName="Accent9" refType="w" fact="0.2136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r" for="ch" forName="ParentBackground9" refType="w" fact="0.1907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r" for="ch" forName="Child9" refType="w" fact="0.1907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r" for="ch" forName="Accent8" refType="w" fact="0.3121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r" for="ch" forName="ParentBackground8" refType="w" fact="0.2892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r" for="ch" forName="Child8" refType="w" fact="0.2892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r" for="ch" forName="Accent7" refType="w" fact="0.4107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r" for="ch" forName="ParentBackground7" refType="w" fact="0.3877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r" for="ch" forName="Child7" refType="w" fact="0.3877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r" for="ch" forName="Accent6" refType="w" fact="0.5092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r" for="ch" forName="ParentBackground6" refType="w" fact="0.4863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r" for="ch" forName="Child6" refType="w" fact="0.4863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r" for="ch" forName="Accent5" refType="w" fact="0.6077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r" for="ch" forName="ParentBackground5" refType="w" fact="0.5848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r" for="ch" forName="Child5" refType="w" fact="0.5848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r" for="ch" forName="Accent4" refType="w" fact="0.7062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r" for="ch" forName="ParentBackground4" refType="w" fact="0.6833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r" for="ch" forName="Child4" refType="w" fact="0.6833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r" for="ch" forName="Accent3" refType="w" fact="0.8048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r" for="ch" forName="ParentBackground3" refType="w" fact="0.7818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r" for="ch" forName="Child3" refType="w" fact="0.7818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r" for="ch" forName="Accent2" refType="w" fact="0.9033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r" for="ch" forName="ParentBackground2" refType="w" fact="0.8804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r" for="ch" forName="Child2" refType="w" fact="0.8804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r" for="ch" forName="Accent1" refType="w" fact="1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r" for="ch" forName="ParentBackground1" refType="w" fact="0.9789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r" for="ch" forName="Child1" refType="w" fact="0.9789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27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r" for="ch" forName="Parent11" refType="w" fact="0.0723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r" for="ch" forName="Parent10" refType="w" fact="0.162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r" for="ch" forName="Parent9" refType="w" fact="0.2517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r" for="ch" forName="Parent8" refType="w" fact="0.3414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r" for="ch" forName="Parent7" refType="w" fact="0.4311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r" for="ch" forName="Parent6" refType="w" fact="0.5208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r" for="ch" forName="Parent5" refType="w" fact="0.610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r" for="ch" forName="Parent4" refType="w" fact="0.7001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r" for="ch" forName="Parent3" refType="w" fact="0.7898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r" for="ch" forName="Parent2" refType="w" fact="0.879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r" for="ch" forName="Parent1" refType="w" fact="0.9692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r" for="ch" forName="Accent11" refType="w" fact="0.0868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r" for="ch" forName="ParentBackground11" refType="w" fact="0.0839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r" for="ch" forName="Child11" refType="w" fact="0.0839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r" for="ch" forName="Accent10" refType="w" fact="0.194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r" for="ch" forName="ParentBackground10" refType="w" fact="0.1736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r" for="ch" forName="Child10" refType="w" fact="0.1736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r" for="ch" forName="Accent9" refType="w" fact="0.2842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r" for="ch" forName="ParentBackground9" refType="w" fact="0.2633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r" for="ch" forName="Child9" refType="w" fact="0.2633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r" for="ch" forName="Accent8" refType="w" fact="0.3739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r" for="ch" forName="ParentBackground8" refType="w" fact="0.353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r" for="ch" forName="Child8" refType="w" fact="0.353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r" for="ch" forName="Accent7" refType="w" fact="0.4636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r" for="ch" forName="ParentBackground7" refType="w" fact="0.4427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r" for="ch" forName="Child7" refType="w" fact="0.4427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r" for="ch" forName="Accent6" refType="w" fact="0.5533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r" for="ch" forName="ParentBackground6" refType="w" fact="0.5323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r" for="ch" forName="Child6" refType="w" fact="0.5323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r" for="ch" forName="Accent5" refType="w" fact="0.6429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r" for="ch" forName="ParentBackground5" refType="w" fact="0.622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r" for="ch" forName="Child5" refType="w" fact="0.622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r" for="ch" forName="Accent4" refType="w" fact="0.7326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r" for="ch" forName="ParentBackground4" refType="w" fact="0.7117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r" for="ch" forName="Child4" refType="w" fact="0.7117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r" for="ch" forName="Accent3" refType="w" fact="0.8223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r" for="ch" forName="ParentBackground3" refType="w" fact="0.8014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r" for="ch" forName="Child3" refType="w" fact="0.8014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r" for="ch" forName="Accent2" refType="w" fact="0.912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r" for="ch" forName="ParentBackground2" refType="w" fact="0.8911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r" for="ch" forName="Child2" refType="w" fact="0.8911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r" for="ch" forName="Accent1" refType="w" fact="1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r" for="ch" forName="ParentBackground1" refType="w" fact="0.9808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r" for="ch" forName="Child1" refType="w" fact="0.9808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8">
            <dgm:if name="Name29" axis="followSib" ptType="node" func="cnt" op="equ" val="0">
              <dgm:shape xmlns:r="http://schemas.openxmlformats.org/officeDocument/2006/relationships" type="ellipse" r:blip="">
                <dgm:adjLst/>
              </dgm:shape>
            </dgm:if>
            <dgm:else name="Name30">
              <dgm:choose name="Name31">
                <dgm:if name="Name32" axis="precedSib" ptType="node" func="cnt" op="equ" val="10">
                  <dgm:shape xmlns:r="http://schemas.openxmlformats.org/officeDocument/2006/relationships" type="ellipse" r:blip="">
                    <dgm:adjLst/>
                  </dgm:shape>
                </dgm:if>
                <dgm:else name="Name33">
                  <dgm:choose name="Name34">
                    <dgm:if name="Name35" func="var" arg="dir" op="equ" val="norm">
                      <dgm:shape xmlns:r="http://schemas.openxmlformats.org/officeDocument/2006/relationships" rot="45" type="teardrop" r:blip="">
                        <dgm:adjLst>
                          <dgm:adj idx="1" val="1"/>
                        </dgm:adjLst>
                      </dgm:shape>
                    </dgm:if>
                    <dgm:else name="Name36">
                      <dgm:shape xmlns:r="http://schemas.openxmlformats.org/officeDocument/2006/relationships" rot="225" type="teardrop" r:blip="">
                        <dgm:adjLst>
                          <dgm:adj idx="1" val="1"/>
                        </dgm:adjLst>
                      </dgm:shape>
                    </dgm:else>
                  </dgm:choose>
                </dgm:else>
              </dgm:choose>
            </dgm:else>
          </dgm:choose>
          <dgm:presOf/>
        </dgm:layoutNode>
      </dgm:forEach>
      <dgm:forEach name="parentBackgroundRepeat" axis="self">
        <dgm:layoutNode name="ParentBackground" styleLbl="fgAcc1">
          <dgm:alg type="sp"/>
          <dgm:shape xmlns:r="http://schemas.openxmlformats.org/officeDocument/2006/relationships" type="ellipse" r:blip="">
            <dgm:adjLst/>
          </dgm:shape>
          <dgm:presOf axis="self" ptType="node"/>
        </dgm:layoutNode>
      </dgm:forEach>
    </dgm:forEach>
    <dgm:forEach name="Name37" axis="ch" ptType="node" st="11" cnt="1"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38" ref="accentRepeat"/>
      </dgm:layoutNode>
      <dgm:layoutNode name="ParentBackground11">
        <dgm:alg type="sp"/>
        <dgm:shape xmlns:r="http://schemas.openxmlformats.org/officeDocument/2006/relationships" r:blip="">
          <dgm:adjLst/>
        </dgm:shape>
        <dgm:presOf/>
        <dgm:forEach name="Name39" ref="parentBackgroundRepeat"/>
      </dgm:layoutNode>
      <dgm:choose name="Name40">
        <dgm:if name="Name41" axis="ch" ptType="node" func="cnt" op="gte" val="1">
          <dgm:layoutNode name="Child1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2"/>
      </dgm:choose>
      <dgm:layoutNode name="Parent1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3" axis="ch" ptType="node" st="10" cnt="1"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44" ref="accentRepeat"/>
      </dgm:layoutNode>
      <dgm:layoutNode name="ParentBackground10">
        <dgm:alg type="sp"/>
        <dgm:shape xmlns:r="http://schemas.openxmlformats.org/officeDocument/2006/relationships" r:blip="">
          <dgm:adjLst/>
        </dgm:shape>
        <dgm:presOf/>
        <dgm:forEach name="Name45" ref="parentBackgroundRepeat"/>
      </dgm:layoutNode>
      <dgm:choose name="Name46">
        <dgm:if name="Name47" axis="ch" ptType="node" func="cnt" op="gte" val="1">
          <dgm:layoutNode name="Child10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8"/>
      </dgm:choose>
      <dgm:layoutNode name="Parent10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9" axis="ch" ptType="node" st="9" cnt="1"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ParentBackground9">
        <dgm:alg type="sp"/>
        <dgm:shape xmlns:r="http://schemas.openxmlformats.org/officeDocument/2006/relationships" r:blip="">
          <dgm:adjLst/>
        </dgm:shape>
        <dgm:presOf/>
        <dgm:forEach name="Name51" ref="parentBackgroundRepeat"/>
      </dgm:layoutNode>
      <dgm:choose name="Name52">
        <dgm:if name="Name53" axis="ch" ptType="node" func="cnt" op="gte" val="1">
          <dgm:layoutNode name="Child9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4"/>
      </dgm:choose>
      <dgm:layoutNode name="Parent9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55" axis="ch" ptType="node" st="8" cnt="1"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56" ref="accentRepeat"/>
      </dgm:layoutNode>
      <dgm:layoutNode name="ParentBackground8">
        <dgm:alg type="sp"/>
        <dgm:shape xmlns:r="http://schemas.openxmlformats.org/officeDocument/2006/relationships" r:blip="">
          <dgm:adjLst/>
        </dgm:shape>
        <dgm:presOf/>
        <dgm:forEach name="Name57" ref="parentBackgroundRepeat"/>
      </dgm:layoutNode>
      <dgm:choose name="Name58">
        <dgm:if name="Name59" axis="ch" ptType="node" func="cnt" op="gte" val="1">
          <dgm:layoutNode name="Child8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0"/>
      </dgm:choose>
      <dgm:layoutNode name="Parent8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1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62" ref="accentRepeat"/>
      </dgm:layoutNode>
      <dgm:layoutNode name="ParentBackground7">
        <dgm:alg type="sp"/>
        <dgm:shape xmlns:r="http://schemas.openxmlformats.org/officeDocument/2006/relationships" r:blip="">
          <dgm:adjLst/>
        </dgm:shape>
        <dgm:presOf/>
        <dgm:forEach name="Name63" ref="parentBackgroundRepeat"/>
      </dgm:layoutNode>
      <dgm:choose name="Name64">
        <dgm:if name="Name65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6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7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68" ref="accentRepeat"/>
      </dgm:layoutNode>
      <dgm:layoutNode name="ParentBackground6">
        <dgm:alg type="sp"/>
        <dgm:shape xmlns:r="http://schemas.openxmlformats.org/officeDocument/2006/relationships" r:blip="">
          <dgm:adjLst/>
        </dgm:shape>
        <dgm:presOf/>
        <dgm:forEach name="Name69" ref="parentBackgroundRepeat"/>
      </dgm:layoutNode>
      <dgm:choose name="Name70">
        <dgm:if name="Name71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3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74" ref="accentRepeat"/>
      </dgm:layoutNode>
      <dgm:layoutNode name="ParentBackground5">
        <dgm:alg type="sp"/>
        <dgm:shape xmlns:r="http://schemas.openxmlformats.org/officeDocument/2006/relationships" r:blip="">
          <dgm:adjLst/>
        </dgm:shape>
        <dgm:presOf/>
        <dgm:forEach name="Name75" ref="parentBackgroundRepeat"/>
      </dgm:layoutNode>
      <dgm:choose name="Name76">
        <dgm:if name="Name77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8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9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80" ref="accentRepeat"/>
      </dgm:layoutNode>
      <dgm:layoutNode name="ParentBackground4">
        <dgm:alg type="sp"/>
        <dgm:shape xmlns:r="http://schemas.openxmlformats.org/officeDocument/2006/relationships" r:blip="">
          <dgm:adjLst/>
        </dgm:shape>
        <dgm:presOf/>
        <dgm:forEach name="Name81" ref="parentBackgroundRepeat"/>
      </dgm:layoutNode>
      <dgm:choose name="Name82">
        <dgm:if name="Name8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layoutNode name="ParentBackground3">
        <dgm:alg type="sp"/>
        <dgm:shape xmlns:r="http://schemas.openxmlformats.org/officeDocument/2006/relationships" r:blip="">
          <dgm:adjLst/>
        </dgm:shape>
        <dgm:presOf/>
        <dgm:forEach name="Name87" ref="parentBackgroundRepeat"/>
      </dgm:layoutNode>
      <dgm:choose name="Name88">
        <dgm:if name="Name89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0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1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92" ref="accentRepeat"/>
      </dgm:layoutNode>
      <dgm:layoutNode name="ParentBackground2" styleLbl="fgAcc1">
        <dgm:alg type="sp"/>
        <dgm:shape xmlns:r="http://schemas.openxmlformats.org/officeDocument/2006/relationships" r:blip="">
          <dgm:adjLst/>
        </dgm:shape>
        <dgm:presOf/>
        <dgm:forEach name="Name93" ref="parentBackgroundRepeat"/>
      </dgm:layoutNode>
      <dgm:choose name="Name94">
        <dgm:if name="Name95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6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7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98" ref="accentRepeat"/>
      </dgm:layoutNode>
      <dgm:layoutNode name="ParentBackground1">
        <dgm:alg type="sp"/>
        <dgm:shape xmlns:r="http://schemas.openxmlformats.org/officeDocument/2006/relationships" r:blip="">
          <dgm:adjLst/>
        </dgm:shape>
        <dgm:presOf/>
        <dgm:forEach name="Name99" ref="parentBackgroundRepeat"/>
      </dgm:layoutNode>
      <dgm:choose name="Name100">
        <dgm:if name="Name101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102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29E1C-B043-4F94-8771-B3AD61E5CF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8D2291-4370-41C9-9982-4EE0AA9951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D60B7D-EED3-4254-8650-BBEAF70AE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CAF9F-59E5-46CE-9457-B9AB7701A679}" type="datetimeFigureOut">
              <a:rPr lang="en-IN" smtClean="0"/>
              <a:t>03-04-2021</a:t>
            </a:fld>
            <a:endParaRPr lang="en-IN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F254D5-A31A-46A0-A7C9-F2B095BC5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9A4923-4BB5-4374-8A15-C2EC8E692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A0319-2539-41C6-B006-1DE91A70C700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65736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79857-F7A5-445E-BA2A-ACBC1EDDC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7DCB22-45DE-46B9-8A86-804BC021A0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47095B-2CBE-445B-AEFA-3E092C20C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CAF9F-59E5-46CE-9457-B9AB7701A679}" type="datetimeFigureOut">
              <a:rPr lang="en-IN" smtClean="0"/>
              <a:t>03-04-2021</a:t>
            </a:fld>
            <a:endParaRPr lang="en-IN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827413-9E67-43F9-923D-AB6E1024D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8242EC-BAA9-4A7C-9470-E577C1356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A0319-2539-41C6-B006-1DE91A70C700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7970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93F63E-8280-409E-B730-06B96A69BF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1068B2-3068-4BA1-80E4-6DB8C6311C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F86C47-3FF1-4B17-BB8D-A881F7BCE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CAF9F-59E5-46CE-9457-B9AB7701A679}" type="datetimeFigureOut">
              <a:rPr lang="en-IN" smtClean="0"/>
              <a:t>03-04-2021</a:t>
            </a:fld>
            <a:endParaRPr lang="en-IN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DA2E3C-F74D-4241-B0E5-03CC1CA1F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A1B36F-9E48-4243-9AEB-DEAA93238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A0319-2539-41C6-B006-1DE91A70C700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3295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D9E21F-042F-4BBD-86F3-7C0002171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A444D4-505F-45F3-BAB7-4F9A13550F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A0D39D-D103-4BC7-9072-4DEB21FE4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CAF9F-59E5-46CE-9457-B9AB7701A679}" type="datetimeFigureOut">
              <a:rPr lang="en-IN" smtClean="0"/>
              <a:t>03-04-2021</a:t>
            </a:fld>
            <a:endParaRPr lang="en-IN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6F92B4-74D4-43FA-8A34-93FD80C43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D5D70E-60F3-4E3B-A388-96EB61C4F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A0319-2539-41C6-B006-1DE91A70C700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95863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48E92-6AB0-4F1B-8574-1207335017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33FE10-B6C8-4D6F-B3C6-053B110259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DFD1D2-61A9-43EE-86DD-384F7472E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CAF9F-59E5-46CE-9457-B9AB7701A679}" type="datetimeFigureOut">
              <a:rPr lang="en-IN" smtClean="0"/>
              <a:t>03-04-2021</a:t>
            </a:fld>
            <a:endParaRPr lang="en-IN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66D911-89CE-42DE-B4D0-E02BAE9C6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D88321-E894-4D7D-8E1A-90FF7B293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A0319-2539-41C6-B006-1DE91A70C700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86509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3DAF1-78EA-4EF8-A957-B52E131EC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32AE49-8838-4E56-9D78-6A89D0E04F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A6F766-A870-4EDB-AA77-6A1C92881D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F9455E-B86C-4270-BF95-65AD8513A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CAF9F-59E5-46CE-9457-B9AB7701A679}" type="datetimeFigureOut">
              <a:rPr lang="en-IN" smtClean="0"/>
              <a:t>03-04-2021</a:t>
            </a:fld>
            <a:endParaRPr lang="en-IN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B2E5CE-10E9-49EB-BBEC-F98B7176E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4DA5FA-E830-4E77-B63D-E72B83EBD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A0319-2539-41C6-B006-1DE91A70C700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738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BDB3B-0191-43AB-BCE0-5B178DDCE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272D56-88B2-4496-9791-BD75E4AEC8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28ACE8-8404-46D0-8E3F-445E0EC664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696A61-0CED-4D57-B029-B23CBAF592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1BDD95-A33F-4F33-BB87-0433BD32A7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C7DDF2F-D7B6-4BD4-9877-5BC4358A7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CAF9F-59E5-46CE-9457-B9AB7701A679}" type="datetimeFigureOut">
              <a:rPr lang="en-IN" smtClean="0"/>
              <a:t>03-04-2021</a:t>
            </a:fld>
            <a:endParaRPr lang="en-IN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99747E1-C639-415D-9DB5-8BAC2D181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D976503-7507-4C51-8F78-00E444244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A0319-2539-41C6-B006-1DE91A70C700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14411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81EF9-7020-4C83-9C51-13C6181BB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25E72E-4D96-4EB5-B96C-5329801E9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CAF9F-59E5-46CE-9457-B9AB7701A679}" type="datetimeFigureOut">
              <a:rPr lang="en-IN" smtClean="0"/>
              <a:t>03-04-2021</a:t>
            </a:fld>
            <a:endParaRPr lang="en-IN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45C7A2-4767-4067-9BC6-2F29F1B04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6857B2-AD07-482C-98EC-767099218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A0319-2539-41C6-B006-1DE91A70C700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52906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DC39D9-B831-4424-B79B-399ECA0B6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CAF9F-59E5-46CE-9457-B9AB7701A679}" type="datetimeFigureOut">
              <a:rPr lang="en-IN" smtClean="0"/>
              <a:t>03-04-2021</a:t>
            </a:fld>
            <a:endParaRPr lang="en-IN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4DBBEF-D070-41BA-9FC5-7B64ACE92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FC1E95-B055-4434-9280-CCE3A83BA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A0319-2539-41C6-B006-1DE91A70C700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81146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D716C0-5643-4B21-8306-522C47227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35A0EC-F15D-4334-829A-268FB2EDA6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78071F-A9F1-4DF7-AFBC-815AB656CB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D4B38-2073-4CF0-BEE3-725DEE375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CAF9F-59E5-46CE-9457-B9AB7701A679}" type="datetimeFigureOut">
              <a:rPr lang="en-IN" smtClean="0"/>
              <a:t>03-04-2021</a:t>
            </a:fld>
            <a:endParaRPr lang="en-IN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BAFB79-FC51-4E95-B90B-D6ED1A787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E25D35-8AD5-47ED-8C71-A767F8686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A0319-2539-41C6-B006-1DE91A70C700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98508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EB649-E996-4941-AC66-293C91B7E3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DCCA12-F159-4538-8110-53AECF6144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4E94FB-68F1-4E69-BB29-CB729B617B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C15D7A-4274-407D-B7E2-9B439B67C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CAF9F-59E5-46CE-9457-B9AB7701A679}" type="datetimeFigureOut">
              <a:rPr lang="en-IN" smtClean="0"/>
              <a:t>03-04-2021</a:t>
            </a:fld>
            <a:endParaRPr lang="en-IN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D55E50-7362-4D81-83F6-7C8FCBB84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3D04B9-3ACE-473F-BD5D-1471C285D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A0319-2539-41C6-B006-1DE91A70C700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43506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4B22F77-2649-4992-87D2-E8AE5635F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BEF0BD-E4AE-4848-BA98-958FDAA9F2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73C0DB-B2E6-4A55-A97D-238A278868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CCAF9F-59E5-46CE-9457-B9AB7701A679}" type="datetimeFigureOut">
              <a:rPr lang="en-IN" smtClean="0"/>
              <a:t>03-04-2021</a:t>
            </a:fld>
            <a:endParaRPr lang="en-IN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402F9E-4021-46D2-A0E9-9872CBD1FE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82D6C2-BD0E-4133-91C2-86B002B2B7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FA0319-2539-41C6-B006-1DE91A70C700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42740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a.wikipedia.org/wiki/%E0%A4%B6%E0%A5%8D%E0%A4%B0%E0%A5%80%E0%A4%B8%E0%A5%8B%E0%A4%AE%E0%A4%A8%E0%A4%BE%E0%A4%A5%E0%A4%B8%E0%A4%82%E0%A4%B8%E0%A5%8D%E0%A4%95%E0%A5%83%E0%A4%A4%E0%A4%B5%E0%A4%BF%E0%A4%B6%E0%A5%8D%E0%A4%B5%E0%A4%B5%E0%A4%BF%E0%A4%A6%E0%A5%8D%E0%A4%AF%E0%A4%BE%E0%A4%B2%E0%A4%AF%E0%A4%83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a.wikipedia.org/wiki/%E0%A4%B6%E0%A5%8D%E0%A4%B0%E0%A5%80%E0%A4%B8%E0%A5%8B%E0%A4%AE%E0%A4%A8%E0%A4%BE%E0%A4%A5%E0%A4%B8%E0%A4%82%E0%A4%B8%E0%A5%8D%E0%A4%95%E0%A5%83%E0%A4%A4%E0%A4%B5%E0%A4%BF%E0%A4%B6%E0%A5%8D%E0%A4%B5%E0%A4%B5%E0%A4%BF%E0%A4%A6%E0%A5%8D%E0%A4%AF%E0%A4%BE%E0%A4%B2%E0%A4%AF%E0%A4%83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sa.wikipedia.org/wiki/%E0%A4%B6%E0%A5%8D%E0%A4%B0%E0%A5%80%E0%A4%B8%E0%A5%8B%E0%A4%AE%E0%A4%A8%E0%A4%BE%E0%A4%A5%E0%A4%B8%E0%A4%82%E0%A4%B8%E0%A5%8D%E0%A4%95%E0%A5%83%E0%A4%A4%E0%A4%B5%E0%A4%BF%E0%A4%B6%E0%A5%8D%E0%A4%B5%E0%A4%B5%E0%A4%BF%E0%A4%A6%E0%A5%8D%E0%A4%AF%E0%A4%BE%E0%A4%B2%E0%A4%AF%E0%A4%83" TargetMode="External"/><Relationship Id="rId3" Type="http://schemas.openxmlformats.org/officeDocument/2006/relationships/diagramLayout" Target="../diagrams/layout1.xml"/><Relationship Id="rId7" Type="http://schemas.openxmlformats.org/officeDocument/2006/relationships/image" Target="../media/image2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a.wikipedia.org/wiki/%E0%A4%B6%E0%A5%8D%E0%A4%B0%E0%A5%80%E0%A4%B8%E0%A5%8B%E0%A4%AE%E0%A4%A8%E0%A4%BE%E0%A4%A5%E0%A4%B8%E0%A4%82%E0%A4%B8%E0%A5%8D%E0%A4%95%E0%A5%83%E0%A4%A4%E0%A4%B5%E0%A4%BF%E0%A4%B6%E0%A5%8D%E0%A4%B5%E0%A4%B5%E0%A4%BF%E0%A4%A6%E0%A5%8D%E0%A4%AF%E0%A4%BE%E0%A4%B2%E0%A4%AF%E0%A4%83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sa.wikipedia.org/wiki/%E0%A4%B6%E0%A5%8D%E0%A4%B0%E0%A5%80%E0%A4%B8%E0%A5%8B%E0%A4%AE%E0%A4%A8%E0%A4%BE%E0%A4%A5%E0%A4%B8%E0%A4%82%E0%A4%B8%E0%A5%8D%E0%A4%95%E0%A5%83%E0%A4%A4%E0%A4%B5%E0%A4%BF%E0%A4%B6%E0%A5%8D%E0%A4%B5%E0%A4%B5%E0%A4%BF%E0%A4%A6%E0%A5%8D%E0%A4%AF%E0%A4%BE%E0%A4%B2%E0%A4%AF%E0%A4%83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sa.wikipedia.org/wiki/%E0%A4%B6%E0%A5%8D%E0%A4%B0%E0%A5%80%E0%A4%B8%E0%A5%8B%E0%A4%AE%E0%A4%A8%E0%A4%BE%E0%A4%A5%E0%A4%B8%E0%A4%82%E0%A4%B8%E0%A5%8D%E0%A4%95%E0%A5%83%E0%A4%A4%E0%A4%B5%E0%A4%BF%E0%A4%B6%E0%A5%8D%E0%A4%B5%E0%A4%B5%E0%A4%BF%E0%A4%A6%E0%A5%8D%E0%A4%AF%E0%A4%BE%E0%A4%B2%E0%A4%AF%E0%A4%83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sa.wikipedia.org/wiki/%E0%A4%B6%E0%A5%8D%E0%A4%B0%E0%A5%80%E0%A4%B8%E0%A5%8B%E0%A4%AE%E0%A4%A8%E0%A4%BE%E0%A4%A5%E0%A4%B8%E0%A4%82%E0%A4%B8%E0%A5%8D%E0%A4%95%E0%A5%83%E0%A4%A4%E0%A4%B5%E0%A4%BF%E0%A4%B6%E0%A5%8D%E0%A4%B5%E0%A4%B5%E0%A4%BF%E0%A4%A6%E0%A5%8D%E0%A4%AF%E0%A4%BE%E0%A4%B2%E0%A4%AF%E0%A4%83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13" Type="http://schemas.openxmlformats.org/officeDocument/2006/relationships/hyperlink" Target="https://sa.wikipedia.org/wiki/%E0%A4%B6%E0%A5%8D%E0%A4%B0%E0%A5%80%E0%A4%B8%E0%A5%8B%E0%A4%AE%E0%A4%A8%E0%A4%BE%E0%A4%A5%E0%A4%B8%E0%A4%82%E0%A4%B8%E0%A5%8D%E0%A4%95%E0%A5%83%E0%A4%A4%E0%A4%B5%E0%A4%BF%E0%A4%B6%E0%A5%8D%E0%A4%B5%E0%A4%B5%E0%A4%BF%E0%A4%A6%E0%A5%8D%E0%A4%AF%E0%A4%BE%E0%A4%B2%E0%A4%AF%E0%A4%83" TargetMode="Externa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12" Type="http://schemas.openxmlformats.org/officeDocument/2006/relationships/image" Target="../media/image2.jp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sa.wikipedia.org/wiki/%E0%A4%B6%E0%A5%8D%E0%A4%B0%E0%A5%80%E0%A4%B8%E0%A5%8B%E0%A4%AE%E0%A4%A8%E0%A4%BE%E0%A4%A5%E0%A4%B8%E0%A4%82%E0%A4%B8%E0%A5%8D%E0%A4%95%E0%A5%83%E0%A4%A4%E0%A4%B5%E0%A4%BF%E0%A4%B6%E0%A5%8D%E0%A4%B5%E0%A4%B5%E0%A4%BF%E0%A4%A6%E0%A5%8D%E0%A4%AF%E0%A4%BE%E0%A4%B2%E0%A4%AF%E0%A4%83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6">
            <a:extLst>
              <a:ext uri="{FF2B5EF4-FFF2-40B4-BE49-F238E27FC236}">
                <a16:creationId xmlns:a16="http://schemas.microsoft.com/office/drawing/2014/main" id="{3556C45E-935C-43D2-BD6A-D697118F5FE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902780" y="1524000"/>
            <a:ext cx="8229600" cy="1905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hi-IN" altLang="en-US" sz="6600" dirty="0">
                <a:solidFill>
                  <a:srgbClr val="000066"/>
                </a:solidFill>
                <a:latin typeface="Aparajita" panose="02020603050405020304" pitchFamily="18" charset="0"/>
                <a:cs typeface="Aparajita" panose="02020603050405020304" pitchFamily="18" charset="0"/>
              </a:rPr>
              <a:t>पञ्चाङ्गस्वरूपम्</a:t>
            </a:r>
            <a:endParaRPr lang="en-US" altLang="en-US" sz="6600" dirty="0">
              <a:solidFill>
                <a:srgbClr val="000066"/>
              </a:solidFill>
              <a:latin typeface="Aparajita" panose="02020603050405020304" pitchFamily="18" charset="0"/>
              <a:cs typeface="Aparajita" panose="02020603050405020304" pitchFamily="18" charset="0"/>
            </a:endParaRP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DDFCBBA3-593D-4487-9BD3-6FE79F44340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486525" y="4191000"/>
            <a:ext cx="4013200" cy="1822450"/>
          </a:xfrm>
          <a:ln>
            <a:noFill/>
            <a:miter lim="800000"/>
            <a:headEnd/>
            <a:tailEnd/>
          </a:ln>
        </p:spPr>
        <p:txBody>
          <a:bodyPr anchor="t">
            <a:normAutofit fontScale="62500" lnSpcReduction="20000"/>
          </a:bodyPr>
          <a:lstStyle/>
          <a:p>
            <a:pPr algn="r" eaLnBrk="1" hangingPunct="1">
              <a:lnSpc>
                <a:spcPct val="90000"/>
              </a:lnSpc>
            </a:pPr>
            <a:endParaRPr lang="hi-IN" altLang="en-US" sz="2000" dirty="0">
              <a:solidFill>
                <a:srgbClr val="FF0066"/>
              </a:solidFill>
              <a:cs typeface="Mangal" panose="02040503050203030202" pitchFamily="18" charset="0"/>
            </a:endParaRPr>
          </a:p>
          <a:p>
            <a:pPr algn="r" eaLnBrk="1" hangingPunct="1">
              <a:lnSpc>
                <a:spcPct val="90000"/>
              </a:lnSpc>
            </a:pPr>
            <a:endParaRPr lang="en-US" altLang="en-US" b="1" dirty="0">
              <a:solidFill>
                <a:srgbClr val="C0000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algn="r" eaLnBrk="1" hangingPunct="1">
              <a:lnSpc>
                <a:spcPct val="90000"/>
              </a:lnSpc>
            </a:pPr>
            <a:r>
              <a:rPr lang="hi-IN" altLang="en-US" sz="4000" b="1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कु. अपूर्वा अग्रवालः</a:t>
            </a:r>
          </a:p>
          <a:p>
            <a:pPr algn="r" eaLnBrk="1" hangingPunct="1">
              <a:lnSpc>
                <a:spcPct val="90000"/>
              </a:lnSpc>
            </a:pPr>
            <a:r>
              <a:rPr lang="hi-IN" altLang="en-US" sz="40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सहायकाचार्या, ज्योतिषविभाग:</a:t>
            </a:r>
          </a:p>
          <a:p>
            <a:pPr algn="r" eaLnBrk="1" hangingPunct="1">
              <a:lnSpc>
                <a:spcPct val="90000"/>
              </a:lnSpc>
            </a:pPr>
            <a:r>
              <a:rPr lang="hi-IN" altLang="en-US" sz="40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श्रीसोमनाथसंस्कृतयुनिवर्सिटी</a:t>
            </a:r>
            <a:r>
              <a:rPr lang="en-US" altLang="en-US" sz="40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,</a:t>
            </a:r>
            <a:r>
              <a:rPr lang="hi-IN" altLang="en-US" sz="4000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वेरावलम्</a:t>
            </a:r>
          </a:p>
          <a:p>
            <a:pPr algn="r" eaLnBrk="1" hangingPunct="1">
              <a:lnSpc>
                <a:spcPct val="90000"/>
              </a:lnSpc>
            </a:pPr>
            <a:endParaRPr lang="hi-IN" altLang="en-US" sz="2000" dirty="0">
              <a:solidFill>
                <a:srgbClr val="FF0066"/>
              </a:solidFill>
              <a:cs typeface="Mangal" panose="02040503050203030202" pitchFamily="18" charset="0"/>
            </a:endParaRPr>
          </a:p>
          <a:p>
            <a:pPr algn="r" eaLnBrk="1" hangingPunct="1">
              <a:lnSpc>
                <a:spcPct val="90000"/>
              </a:lnSpc>
            </a:pPr>
            <a:endParaRPr lang="hi-IN" altLang="en-US" sz="2000" dirty="0">
              <a:solidFill>
                <a:srgbClr val="FF0066"/>
              </a:solidFill>
              <a:cs typeface="Mangal" panose="02040503050203030202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F85FE19-EA4D-49EE-A8D2-2988CE285E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24189" y="114003"/>
            <a:ext cx="1469184" cy="1324180"/>
          </a:xfrm>
          <a:prstGeom prst="rect">
            <a:avLst/>
          </a:prstGeom>
          <a:solidFill>
            <a:srgbClr val="FFFFFF">
              <a:shade val="85000"/>
            </a:srgbClr>
          </a:solidFill>
          <a:ln w="19050" cap="sq">
            <a:solidFill>
              <a:srgbClr val="CC0066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024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>
            <a:extLst>
              <a:ext uri="{FF2B5EF4-FFF2-40B4-BE49-F238E27FC236}">
                <a16:creationId xmlns:a16="http://schemas.microsoft.com/office/drawing/2014/main" id="{74DCC235-23D1-4487-947A-09A84C019A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727076"/>
            <a:ext cx="8229600" cy="1139825"/>
          </a:xfrm>
        </p:spPr>
        <p:txBody>
          <a:bodyPr/>
          <a:lstStyle/>
          <a:p>
            <a:pPr eaLnBrk="1" hangingPunct="1"/>
            <a:r>
              <a:rPr lang="sa-IN" altLang="en-US" sz="4800" b="1" dirty="0">
                <a:solidFill>
                  <a:srgbClr val="CC3300"/>
                </a:solidFill>
                <a:latin typeface="Aparajita" panose="02020603050405020304" pitchFamily="18" charset="0"/>
                <a:cs typeface="Aparajita" panose="02020603050405020304" pitchFamily="18" charset="0"/>
              </a:rPr>
              <a:t>  </a:t>
            </a:r>
            <a:r>
              <a:rPr lang="hi-IN" altLang="en-US" sz="5400" b="1" u="sng" dirty="0">
                <a:solidFill>
                  <a:srgbClr val="C00000"/>
                </a:solidFill>
                <a:latin typeface="Aparajita" panose="02020603050405020304" pitchFamily="18" charset="0"/>
                <a:cs typeface="Aparajita" panose="02020603050405020304" pitchFamily="18" charset="0"/>
              </a:rPr>
              <a:t>ज्योतिषशास्त्रस्य परिभाषा</a:t>
            </a:r>
            <a:endParaRPr lang="en-US" altLang="en-US" sz="5400" b="1" u="sng" dirty="0">
              <a:solidFill>
                <a:srgbClr val="C00000"/>
              </a:solidFill>
              <a:latin typeface="Aparajita" panose="02020603050405020304" pitchFamily="18" charset="0"/>
              <a:cs typeface="Aparajita" panose="02020603050405020304" pitchFamily="18" charset="0"/>
            </a:endParaRP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B69001D3-28D6-4A9C-B52D-C154DD122B0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81200" y="1825625"/>
            <a:ext cx="9372600" cy="4351338"/>
          </a:xfrm>
          <a:ln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hi-IN" altLang="en-US" sz="2200" dirty="0">
              <a:solidFill>
                <a:schemeClr val="tx2"/>
              </a:solidFill>
              <a:cs typeface="Mangal" panose="02040503050203030202" pitchFamily="18" charset="0"/>
            </a:endParaRPr>
          </a:p>
          <a:p>
            <a:pPr eaLnBrk="1" hangingPunct="1"/>
            <a:endParaRPr lang="hi-IN" altLang="en-US" sz="2200" dirty="0">
              <a:solidFill>
                <a:schemeClr val="tx2"/>
              </a:solidFill>
              <a:cs typeface="Mangal" panose="02040503050203030202" pitchFamily="18" charset="0"/>
            </a:endParaRP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sz="3200" dirty="0">
                <a:solidFill>
                  <a:schemeClr val="accent1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hi-IN" altLang="en-US" sz="3200" dirty="0">
                <a:solidFill>
                  <a:schemeClr val="accent1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नक्षत्र-ग्रह-तारकादि-ज्योतिर्पिण्डानां  स्थिति-गति-प्रभावादिवर्णनपरं  शास्त्रमेव  ज्योतिषपदेनाभिधीयते ।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hi-IN" altLang="en-US" sz="3200" dirty="0">
              <a:solidFill>
                <a:schemeClr val="tx2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eaLnBrk="1" hangingPunct="1"/>
            <a:endParaRPr lang="hi-IN" altLang="en-US" sz="3200" dirty="0">
              <a:solidFill>
                <a:schemeClr val="tx2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sz="3200" dirty="0">
                <a:solidFill>
                  <a:schemeClr val="accent1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hi-IN" altLang="en-US" sz="3200" dirty="0">
                <a:solidFill>
                  <a:schemeClr val="accent1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ज्योतिषां  ग्रहनक्षत्राणां  गतिमधिकृत्य  कृतं  शास्त्रं ज्योतिषमुच्यते</a:t>
            </a:r>
            <a:r>
              <a:rPr lang="sa-IN" altLang="en-US" sz="3200" dirty="0">
                <a:solidFill>
                  <a:schemeClr val="accent1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।</a:t>
            </a:r>
            <a:r>
              <a:rPr lang="hi-IN" altLang="en-US" sz="2200" dirty="0">
                <a:solidFill>
                  <a:schemeClr val="accent1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endParaRPr lang="en-US" altLang="en-US" sz="2200" dirty="0">
              <a:solidFill>
                <a:schemeClr val="accent1">
                  <a:lumMod val="50000"/>
                </a:schemeClr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dirty="0">
              <a:solidFill>
                <a:srgbClr val="FF0000"/>
              </a:solidFill>
              <a:cs typeface="Mangal" panose="02040503050203030202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FBFC07C-4750-4E07-B4EE-744F29CB2B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0486776" y="140635"/>
            <a:ext cx="1480324" cy="1334221"/>
          </a:xfrm>
          <a:prstGeom prst="rect">
            <a:avLst/>
          </a:prstGeom>
          <a:solidFill>
            <a:srgbClr val="FFFFFF">
              <a:shade val="85000"/>
            </a:srgbClr>
          </a:solidFill>
          <a:ln w="19050" cap="sq">
            <a:solidFill>
              <a:srgbClr val="CC0066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36BFFA29-53EB-4ADB-92F0-7FA71BCA7E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hi-IN" altLang="en-US" sz="5200" b="1" dirty="0">
                <a:solidFill>
                  <a:srgbClr val="CC3300"/>
                </a:solidFill>
                <a:latin typeface="Aparajita" panose="02020603050405020304" pitchFamily="18" charset="0"/>
                <a:cs typeface="Aparajita" panose="02020603050405020304" pitchFamily="18" charset="0"/>
              </a:rPr>
              <a:t>पञ्चाङ्गस्वरूपम्</a:t>
            </a:r>
            <a:endParaRPr lang="en-US" altLang="en-US" sz="5200" b="1" dirty="0">
              <a:solidFill>
                <a:srgbClr val="CC3300"/>
              </a:solidFill>
              <a:latin typeface="Aparajita" panose="02020603050405020304" pitchFamily="18" charset="0"/>
              <a:cs typeface="Aparajita" panose="02020603050405020304" pitchFamily="18" charset="0"/>
            </a:endParaRP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E2414AEF-8431-4016-9CE0-0D6C8F73920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92500" lnSpcReduction="10000"/>
          </a:bodyPr>
          <a:lstStyle/>
          <a:p>
            <a:pPr marL="609600" indent="-609600" algn="ctr">
              <a:buNone/>
            </a:pPr>
            <a:r>
              <a:rPr lang="hi-IN" altLang="en-US" sz="3200" b="1" dirty="0">
                <a:solidFill>
                  <a:srgbClr val="0070C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ज्योतिषशास्त्रस्य कालविवेचनात्मकरूपं भवति पञ्चाङ्गम् ।</a:t>
            </a:r>
          </a:p>
          <a:p>
            <a:pPr marL="609600" indent="-609600">
              <a:buNone/>
            </a:pPr>
            <a:r>
              <a:rPr lang="hi-IN" altLang="en-US" dirty="0">
                <a:solidFill>
                  <a:schemeClr val="accent6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पञ्चाङ्गस्य पञ्च</a:t>
            </a:r>
            <a:r>
              <a:rPr lang="sa-IN" altLang="en-US" dirty="0">
                <a:solidFill>
                  <a:schemeClr val="accent6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(5)</a:t>
            </a:r>
            <a:r>
              <a:rPr lang="hi-IN" altLang="en-US" dirty="0">
                <a:solidFill>
                  <a:schemeClr val="accent6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अङ्गानि सन्ति-</a:t>
            </a:r>
          </a:p>
          <a:p>
            <a:pPr marL="2743200" lvl="6" indent="0">
              <a:buNone/>
            </a:pPr>
            <a:endParaRPr lang="hi-IN" altLang="en-US" sz="2100" dirty="0">
              <a:solidFill>
                <a:srgbClr val="FF0066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609600" indent="-609600">
              <a:buNone/>
            </a:pPr>
            <a:endParaRPr lang="hi-IN" altLang="en-US" sz="3100" dirty="0">
              <a:solidFill>
                <a:srgbClr val="33CC33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609600" indent="-609600">
              <a:buNone/>
            </a:pPr>
            <a:endParaRPr lang="en-US" altLang="en-US" dirty="0">
              <a:solidFill>
                <a:srgbClr val="00206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609600" indent="-609600">
              <a:buNone/>
            </a:pPr>
            <a:endParaRPr lang="sa-IN" altLang="en-US" dirty="0">
              <a:solidFill>
                <a:srgbClr val="00206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609600" indent="-609600">
              <a:buNone/>
            </a:pPr>
            <a:r>
              <a:rPr lang="sa-IN" altLang="en-US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		</a:t>
            </a:r>
          </a:p>
          <a:p>
            <a:pPr marL="609600" indent="-609600">
              <a:buNone/>
            </a:pPr>
            <a:r>
              <a:rPr lang="sa-IN" altLang="en-US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	</a:t>
            </a:r>
            <a:r>
              <a:rPr lang="hi-IN" altLang="en-US" dirty="0">
                <a:solidFill>
                  <a:schemeClr val="accent6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यथोक्तम्-</a:t>
            </a:r>
            <a:r>
              <a:rPr lang="hi-IN" altLang="en-US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     </a:t>
            </a:r>
            <a:endParaRPr lang="en-US" altLang="en-US" dirty="0">
              <a:solidFill>
                <a:srgbClr val="00206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609600" indent="-609600" algn="ctr">
              <a:buNone/>
            </a:pPr>
            <a:r>
              <a:rPr lang="hi-IN" altLang="en-US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  “तिथिर्वारनक्षत्रे योग: करणमेव च ।</a:t>
            </a:r>
          </a:p>
          <a:p>
            <a:pPr marL="609600" indent="-609600" algn="ctr">
              <a:buNone/>
            </a:pPr>
            <a:r>
              <a:rPr lang="hi-IN" altLang="en-US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इति पञ्चाङ्गमाख्यातम्----------॥”</a:t>
            </a:r>
          </a:p>
          <a:p>
            <a:pPr marL="609600" indent="-609600" algn="ctr">
              <a:buNone/>
            </a:pPr>
            <a:endParaRPr lang="en-US" altLang="en-US" sz="2400" dirty="0">
              <a:solidFill>
                <a:srgbClr val="33CC33"/>
              </a:solidFill>
              <a:cs typeface="Mangal" panose="02040503050203030202" pitchFamily="18" charset="0"/>
            </a:endParaRP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06F787A1-ABA1-49EA-B2FD-CBBC6A80877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95655068"/>
              </p:ext>
            </p:extLst>
          </p:nvPr>
        </p:nvGraphicFramePr>
        <p:xfrm>
          <a:off x="1121664" y="2252976"/>
          <a:ext cx="9223898" cy="27579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3636813A-BCCE-4613-9393-581DF13A5B3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10495654" y="140636"/>
            <a:ext cx="1471445" cy="1326218"/>
          </a:xfrm>
          <a:prstGeom prst="rect">
            <a:avLst/>
          </a:prstGeom>
          <a:solidFill>
            <a:srgbClr val="FFFFFF">
              <a:shade val="85000"/>
            </a:srgbClr>
          </a:solidFill>
          <a:ln w="19050" cap="sq">
            <a:solidFill>
              <a:srgbClr val="CC0066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2938C1EA-65E7-4353-BEDE-F21A76FF95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913259"/>
          </a:xfrm>
        </p:spPr>
        <p:txBody>
          <a:bodyPr/>
          <a:lstStyle/>
          <a:p>
            <a:pPr marL="838200" indent="-838200"/>
            <a:r>
              <a:rPr lang="hi-IN" altLang="en-US" b="1" dirty="0">
                <a:solidFill>
                  <a:srgbClr val="CC3300"/>
                </a:solidFill>
                <a:cs typeface="Mangal" panose="02040503050203030202" pitchFamily="18" charset="0"/>
              </a:rPr>
              <a:t>१</a:t>
            </a:r>
            <a:r>
              <a:rPr lang="hi-IN" altLang="en-US" sz="5200" b="1" dirty="0">
                <a:solidFill>
                  <a:srgbClr val="CC3300"/>
                </a:solidFill>
                <a:latin typeface="Aparajita" panose="02020603050405020304" pitchFamily="18" charset="0"/>
                <a:cs typeface="Aparajita" panose="02020603050405020304" pitchFamily="18" charset="0"/>
              </a:rPr>
              <a:t>. तिथि:</a:t>
            </a:r>
            <a:endParaRPr lang="en-US" altLang="en-US" sz="5200" b="1" dirty="0">
              <a:solidFill>
                <a:srgbClr val="CC3300"/>
              </a:solidFill>
              <a:latin typeface="Aparajita" panose="02020603050405020304" pitchFamily="18" charset="0"/>
              <a:cs typeface="Aparajita" panose="02020603050405020304" pitchFamily="18" charset="0"/>
            </a:endParaRP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01ACC0A7-A8D0-4294-BE77-AF3344DCC55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70843" y="1371091"/>
            <a:ext cx="9480612" cy="4940932"/>
          </a:xfrm>
        </p:spPr>
        <p:txBody>
          <a:bodyPr>
            <a:normAutofit fontScale="25000" lnSpcReduction="20000"/>
          </a:bodyPr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hi-IN" altLang="en-US" sz="900" dirty="0">
              <a:cs typeface="Mangal" panose="02040503050203030202" pitchFamily="18" charset="0"/>
            </a:endParaRPr>
          </a:p>
          <a:p>
            <a:pPr lvl="2">
              <a:lnSpc>
                <a:spcPct val="80000"/>
              </a:lnSpc>
            </a:pPr>
            <a:r>
              <a:rPr lang="hi-IN" altLang="en-US" sz="10800" dirty="0">
                <a:solidFill>
                  <a:srgbClr val="0070C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तिथि: सूर्य-चन्द्रयो: प्रतिद्वादशांशमितान्तरेण तुल्यं भवति ।</a:t>
            </a:r>
          </a:p>
          <a:p>
            <a:pPr lvl="2">
              <a:lnSpc>
                <a:spcPct val="80000"/>
              </a:lnSpc>
            </a:pPr>
            <a:r>
              <a:rPr lang="hi-IN" altLang="en-US" sz="10800" dirty="0">
                <a:solidFill>
                  <a:srgbClr val="0070C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तिथिर्नाम चान्द्रदिनम्।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i-IN" altLang="en-US" sz="4400" dirty="0">
                <a:latin typeface="Kokila" panose="020B0604020202020204" pitchFamily="34" charset="0"/>
                <a:cs typeface="Kokila" panose="020B0604020202020204" pitchFamily="34" charset="0"/>
              </a:rPr>
              <a:t> 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i-IN" altLang="en-US" sz="8000" b="1" dirty="0">
                <a:latin typeface="Kokila" panose="020B0604020202020204" pitchFamily="34" charset="0"/>
                <a:cs typeface="Kokila" panose="020B0604020202020204" pitchFamily="34" charset="0"/>
              </a:rPr>
              <a:t>		</a:t>
            </a:r>
            <a:r>
              <a:rPr lang="sa-IN" altLang="en-US" sz="8000" b="1" dirty="0"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en-US" altLang="en-US" sz="8000" b="1" dirty="0"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11200" b="1" dirty="0">
                <a:solidFill>
                  <a:srgbClr val="FFFF00"/>
                </a:solidFill>
                <a:highlight>
                  <a:srgbClr val="FF0000"/>
                </a:highlight>
                <a:latin typeface="Kokila" panose="020B0604020202020204" pitchFamily="34" charset="0"/>
                <a:cs typeface="Kokila" panose="020B0604020202020204" pitchFamily="34" charset="0"/>
              </a:rPr>
              <a:t>१ चान्द्रमास: = २ पक्ष</a:t>
            </a:r>
            <a:r>
              <a:rPr lang="sa-IN" altLang="en-US" sz="11200" b="1" dirty="0">
                <a:solidFill>
                  <a:srgbClr val="FFFF00"/>
                </a:solidFill>
                <a:highlight>
                  <a:srgbClr val="FF0000"/>
                </a:highlight>
                <a:latin typeface="Kokila" panose="020B0604020202020204" pitchFamily="34" charset="0"/>
                <a:cs typeface="Kokila" panose="020B0604020202020204" pitchFamily="34" charset="0"/>
              </a:rPr>
              <a:t>ौ</a:t>
            </a:r>
            <a:r>
              <a:rPr lang="hi-IN" altLang="en-US" sz="11200" b="1" dirty="0">
                <a:solidFill>
                  <a:srgbClr val="FFFF00"/>
                </a:solidFill>
                <a:highlight>
                  <a:srgbClr val="FF0000"/>
                </a:highlight>
                <a:latin typeface="Kokila" panose="020B0604020202020204" pitchFamily="34" charset="0"/>
                <a:cs typeface="Kokila" panose="020B0604020202020204" pitchFamily="34" charset="0"/>
              </a:rPr>
              <a:t> = ३० तिथय: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hi-IN" altLang="en-US" sz="8000" b="1" dirty="0">
              <a:solidFill>
                <a:schemeClr val="hlink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i-IN" altLang="en-US" sz="11200" dirty="0">
                <a:solidFill>
                  <a:schemeClr val="accent6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तिथीनां नामानि-</a:t>
            </a:r>
          </a:p>
          <a:p>
            <a:pPr lvl="3">
              <a:lnSpc>
                <a:spcPct val="80000"/>
              </a:lnSpc>
              <a:buNone/>
            </a:pPr>
            <a:r>
              <a:rPr lang="sa-IN" altLang="en-US" sz="112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112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१.</a:t>
            </a:r>
            <a:r>
              <a:rPr lang="sa-IN" altLang="en-US" sz="112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112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प्रतिपदा,		</a:t>
            </a:r>
            <a:r>
              <a:rPr lang="sa-IN" altLang="en-US" sz="112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112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९. नवमी				</a:t>
            </a:r>
          </a:p>
          <a:p>
            <a:pPr lvl="3">
              <a:lnSpc>
                <a:spcPct val="80000"/>
              </a:lnSpc>
              <a:buNone/>
            </a:pPr>
            <a:r>
              <a:rPr lang="sa-IN" altLang="en-US" sz="112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112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२. द्वितीया,	</a:t>
            </a:r>
            <a:r>
              <a:rPr lang="sa-IN" altLang="en-US" sz="112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112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१०. दशमी</a:t>
            </a:r>
          </a:p>
          <a:p>
            <a:pPr lvl="3">
              <a:lnSpc>
                <a:spcPct val="80000"/>
              </a:lnSpc>
              <a:buNone/>
            </a:pPr>
            <a:r>
              <a:rPr lang="sa-IN" altLang="en-US" sz="112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112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३. तृतीया,			११. एकादशी	</a:t>
            </a:r>
          </a:p>
          <a:p>
            <a:pPr lvl="3">
              <a:lnSpc>
                <a:spcPct val="80000"/>
              </a:lnSpc>
              <a:buNone/>
            </a:pPr>
            <a:r>
              <a:rPr lang="sa-IN" altLang="en-US" sz="112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112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४. चतुर्थी,			१२. द्वादशी	</a:t>
            </a:r>
          </a:p>
          <a:p>
            <a:pPr lvl="3">
              <a:lnSpc>
                <a:spcPct val="80000"/>
              </a:lnSpc>
              <a:buNone/>
            </a:pPr>
            <a:r>
              <a:rPr lang="sa-IN" altLang="en-US" sz="112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112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५. पञ्चमी,			१३. त्रयोदशी	</a:t>
            </a:r>
          </a:p>
          <a:p>
            <a:pPr lvl="3">
              <a:lnSpc>
                <a:spcPct val="80000"/>
              </a:lnSpc>
              <a:buNone/>
            </a:pPr>
            <a:r>
              <a:rPr lang="sa-IN" altLang="en-US" sz="112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112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६. षष्ठी,			१४. चतुर्दशी	 </a:t>
            </a:r>
          </a:p>
          <a:p>
            <a:pPr lvl="3">
              <a:lnSpc>
                <a:spcPct val="80000"/>
              </a:lnSpc>
              <a:buNone/>
            </a:pPr>
            <a:r>
              <a:rPr lang="sa-IN" altLang="en-US" sz="112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112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७. सप्तमी,			१५. पूर्णिमा/ अमावस्या</a:t>
            </a:r>
          </a:p>
          <a:p>
            <a:pPr lvl="3">
              <a:lnSpc>
                <a:spcPct val="80000"/>
              </a:lnSpc>
              <a:buNone/>
            </a:pPr>
            <a:r>
              <a:rPr lang="sa-IN" altLang="en-US" sz="112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112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८.अष्टमी,		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hi-IN" altLang="en-US" sz="1600" i="1" dirty="0">
                <a:solidFill>
                  <a:srgbClr val="002060"/>
                </a:solidFill>
                <a:cs typeface="Mangal" panose="02040503050203030202" pitchFamily="18" charset="0"/>
              </a:rPr>
              <a:t>	</a:t>
            </a:r>
            <a:endParaRPr lang="en-US" altLang="en-US" sz="1600" i="1" dirty="0">
              <a:solidFill>
                <a:srgbClr val="002060"/>
              </a:solidFill>
              <a:cs typeface="Mangal" panose="02040503050203030202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B4FA922-BECB-4E3B-8A74-F232B26713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0486776" y="140635"/>
            <a:ext cx="1459334" cy="1315303"/>
          </a:xfrm>
          <a:prstGeom prst="rect">
            <a:avLst/>
          </a:prstGeom>
          <a:solidFill>
            <a:srgbClr val="FFFFFF">
              <a:shade val="85000"/>
            </a:srgbClr>
          </a:solidFill>
          <a:ln w="19050" cap="sq">
            <a:solidFill>
              <a:srgbClr val="CC0066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6BE2C333-AE1C-411E-933C-A7C9AA481C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575908"/>
          </a:xfrm>
        </p:spPr>
        <p:txBody>
          <a:bodyPr>
            <a:noAutofit/>
          </a:bodyPr>
          <a:lstStyle/>
          <a:p>
            <a:pPr marL="838200" indent="-838200"/>
            <a:br>
              <a:rPr lang="en-US" altLang="en-US" sz="5400" b="1" dirty="0">
                <a:solidFill>
                  <a:srgbClr val="CC3300"/>
                </a:solidFill>
                <a:cs typeface="Mangal" panose="02040503050203030202" pitchFamily="18" charset="0"/>
              </a:rPr>
            </a:br>
            <a:br>
              <a:rPr lang="en-US" altLang="en-US" sz="5400" b="1" dirty="0">
                <a:solidFill>
                  <a:srgbClr val="CC3300"/>
                </a:solidFill>
                <a:cs typeface="Mangal" panose="02040503050203030202" pitchFamily="18" charset="0"/>
              </a:rPr>
            </a:br>
            <a:r>
              <a:rPr lang="hi-IN" altLang="en-US" sz="5400" b="1" dirty="0">
                <a:solidFill>
                  <a:srgbClr val="CC3300"/>
                </a:solidFill>
                <a:cs typeface="Mangal" panose="02040503050203030202" pitchFamily="18" charset="0"/>
              </a:rPr>
              <a:t>२. </a:t>
            </a:r>
            <a:r>
              <a:rPr lang="hi-IN" altLang="en-US" sz="5400" b="1" dirty="0">
                <a:solidFill>
                  <a:srgbClr val="CC3300"/>
                </a:solidFill>
                <a:latin typeface="Aparajita" panose="02020603050405020304" pitchFamily="18" charset="0"/>
                <a:cs typeface="Aparajita" panose="02020603050405020304" pitchFamily="18" charset="0"/>
              </a:rPr>
              <a:t>वासर:</a:t>
            </a:r>
            <a:br>
              <a:rPr lang="hi-IN" altLang="en-US" sz="5400" b="1" dirty="0">
                <a:solidFill>
                  <a:srgbClr val="CC3300"/>
                </a:solidFill>
                <a:cs typeface="Mangal" panose="02040503050203030202" pitchFamily="18" charset="0"/>
              </a:rPr>
            </a:br>
            <a:endParaRPr lang="en-US" altLang="en-US" sz="5400" b="1" dirty="0">
              <a:solidFill>
                <a:srgbClr val="CC3300"/>
              </a:solidFill>
              <a:cs typeface="Mangal" panose="02040503050203030202" pitchFamily="18" charset="0"/>
            </a:endParaRP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4DACFEA9-04FF-4906-8DEB-6319A1897AE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352800" y="1535838"/>
            <a:ext cx="8001000" cy="4199137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hi-IN" altLang="en-US" dirty="0">
              <a:cs typeface="Mangal" panose="02040503050203030202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hi-IN" altLang="en-US" sz="3600" dirty="0">
                <a:solidFill>
                  <a:schemeClr val="accent6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एकस्मिन् सप्ताहे सप्तवासराः भवन्ति-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hi-IN" altLang="en-US" sz="2600" dirty="0">
              <a:solidFill>
                <a:srgbClr val="3333FF"/>
              </a:solidFill>
              <a:cs typeface="Mangal" panose="02040503050203030202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hi-IN" altLang="en-US" sz="3200" i="1" dirty="0">
                <a:solidFill>
                  <a:srgbClr val="002060"/>
                </a:solidFill>
                <a:cs typeface="Mangal" panose="02040503050203030202" pitchFamily="18" charset="0"/>
              </a:rPr>
              <a:t>१</a:t>
            </a:r>
            <a:r>
              <a:rPr lang="hi-IN" altLang="en-US" sz="32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. रविवासरः		</a:t>
            </a:r>
            <a:r>
              <a:rPr lang="en-US" altLang="en-US" sz="32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32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२. सोमवासरः		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hi-IN" altLang="en-US" sz="32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३. मंगलवासरः	</a:t>
            </a:r>
            <a:r>
              <a:rPr lang="en-US" altLang="en-US" sz="32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	</a:t>
            </a:r>
            <a:r>
              <a:rPr lang="hi-IN" altLang="en-US" sz="32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४. बुधवासरः 		   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hi-IN" altLang="en-US" sz="32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५. गुरुवासरः		</a:t>
            </a:r>
            <a:r>
              <a:rPr lang="en-US" altLang="en-US" sz="32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32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६. शुक्रवासरः		        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hi-IN" altLang="en-US" sz="32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७. शनिवासरः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i="1" dirty="0">
              <a:solidFill>
                <a:srgbClr val="FF0066"/>
              </a:solidFill>
              <a:cs typeface="Mangal" panose="02040503050203030202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AF4CD04-D81B-4ACD-8EC6-1B775481E8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0486775" y="140635"/>
            <a:ext cx="1489201" cy="1342222"/>
          </a:xfrm>
          <a:prstGeom prst="rect">
            <a:avLst/>
          </a:prstGeom>
          <a:solidFill>
            <a:srgbClr val="FFFFFF">
              <a:shade val="85000"/>
            </a:srgbClr>
          </a:solidFill>
          <a:ln w="19050" cap="sq">
            <a:solidFill>
              <a:srgbClr val="CC0066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02665C6E-FAB1-479C-8226-E4B9A8B887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i-IN" altLang="en-US" b="1" dirty="0">
                <a:solidFill>
                  <a:srgbClr val="CC3300"/>
                </a:solidFill>
                <a:cs typeface="Mangal" panose="02040503050203030202" pitchFamily="18" charset="0"/>
              </a:rPr>
              <a:t>३. </a:t>
            </a:r>
            <a:r>
              <a:rPr lang="hi-IN" altLang="en-US" sz="5400" b="1" dirty="0">
                <a:solidFill>
                  <a:srgbClr val="CC3300"/>
                </a:solidFill>
                <a:latin typeface="Aparajita" panose="02020603050405020304" pitchFamily="18" charset="0"/>
                <a:cs typeface="Aparajita" panose="02020603050405020304" pitchFamily="18" charset="0"/>
              </a:rPr>
              <a:t>नक्षत्रम्</a:t>
            </a:r>
            <a:endParaRPr lang="en-US" altLang="en-US" sz="5400" b="1" dirty="0">
              <a:solidFill>
                <a:srgbClr val="CC3300"/>
              </a:solidFill>
              <a:latin typeface="Aparajita" panose="02020603050405020304" pitchFamily="18" charset="0"/>
              <a:cs typeface="Aparajita" panose="02020603050405020304" pitchFamily="18" charset="0"/>
            </a:endParaRP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5C1CFD7B-4F59-4973-B788-2CBA9ABE752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779234" y="1518082"/>
            <a:ext cx="10241131" cy="5060271"/>
          </a:xfrm>
        </p:spPr>
        <p:txBody>
          <a:bodyPr>
            <a:normAutofit/>
          </a:bodyPr>
          <a:lstStyle/>
          <a:p>
            <a:r>
              <a:rPr lang="hi-IN" altLang="en-US" sz="2600" b="1" dirty="0">
                <a:solidFill>
                  <a:srgbClr val="0070C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यस्य क्षरणम् न भवति तत् नक्षत्रम् ।</a:t>
            </a:r>
            <a:endParaRPr lang="en-US" altLang="en-US" sz="2600" b="1" dirty="0">
              <a:solidFill>
                <a:srgbClr val="0070C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r>
              <a:rPr lang="hi-IN" altLang="en-US" sz="2600" b="1" dirty="0">
                <a:solidFill>
                  <a:srgbClr val="0070C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राशिवृत्तस्य सप्तविंशतिविभागा: सप्तविंशतिनक्षत्राणि भवन्ति ।</a:t>
            </a:r>
          </a:p>
          <a:p>
            <a:pPr marL="609600" indent="-609600">
              <a:buNone/>
            </a:pPr>
            <a:r>
              <a:rPr lang="hi-IN" altLang="en-US" sz="1700" b="1" dirty="0">
                <a:latin typeface="Kokila" panose="020B0604020202020204" pitchFamily="34" charset="0"/>
                <a:cs typeface="Kokila" panose="020B0604020202020204" pitchFamily="34" charset="0"/>
              </a:rPr>
              <a:t>                            </a:t>
            </a:r>
            <a:r>
              <a:rPr lang="en-US" altLang="en-US" sz="1700" b="1" dirty="0">
                <a:latin typeface="Kokila" panose="020B0604020202020204" pitchFamily="34" charset="0"/>
                <a:cs typeface="Kokila" panose="020B0604020202020204" pitchFamily="34" charset="0"/>
              </a:rPr>
              <a:t>		</a:t>
            </a:r>
            <a:r>
              <a:rPr lang="hi-IN" altLang="en-US" sz="3300" b="1" dirty="0">
                <a:solidFill>
                  <a:srgbClr val="FFFF00"/>
                </a:solidFill>
                <a:highlight>
                  <a:srgbClr val="FF0000"/>
                </a:highlight>
                <a:latin typeface="Kokila" panose="020B0604020202020204" pitchFamily="34" charset="0"/>
                <a:cs typeface="Kokila" panose="020B0604020202020204" pitchFamily="34" charset="0"/>
              </a:rPr>
              <a:t>१२ राशयः= २७ नक्षत्राणि</a:t>
            </a:r>
          </a:p>
          <a:p>
            <a:pPr marL="609600" indent="-609600">
              <a:buNone/>
            </a:pPr>
            <a:r>
              <a:rPr lang="hi-IN" altLang="en-US" sz="2400" b="1" dirty="0">
                <a:solidFill>
                  <a:schemeClr val="accent6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नक्षत्राणाम् नामानि-</a:t>
            </a:r>
            <a:endParaRPr lang="en-US" altLang="en-US" sz="2400" b="1" dirty="0">
              <a:solidFill>
                <a:schemeClr val="accent6">
                  <a:lumMod val="50000"/>
                </a:schemeClr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1981200" lvl="3" indent="-609600">
              <a:buNone/>
            </a:pPr>
            <a:r>
              <a:rPr lang="hi-IN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१.अश्विनी		२. भरणी		३. कृत्तिका		४ .रोहिणी</a:t>
            </a:r>
          </a:p>
          <a:p>
            <a:pPr marL="1981200" lvl="3" indent="-609600">
              <a:buNone/>
            </a:pPr>
            <a:r>
              <a:rPr lang="hi-IN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५. मृगशिरा	</a:t>
            </a:r>
            <a:r>
              <a:rPr lang="en-US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६. आर्द्रा		७. पुनर्वसॊः	</a:t>
            </a:r>
            <a:r>
              <a:rPr lang="en-US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८.पुष्यम्</a:t>
            </a:r>
          </a:p>
          <a:p>
            <a:pPr marL="1981200" lvl="3" indent="-609600">
              <a:buNone/>
            </a:pPr>
            <a:r>
              <a:rPr lang="hi-IN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९.आश्लेषा		१०. मघा		११. पूर्वा</a:t>
            </a:r>
            <a:r>
              <a:rPr lang="sa-IN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फा</a:t>
            </a:r>
            <a:r>
              <a:rPr lang="hi-IN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ल्गुनी	१२. उत्तरा</a:t>
            </a:r>
            <a:r>
              <a:rPr lang="sa-IN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फा</a:t>
            </a:r>
            <a:r>
              <a:rPr lang="hi-IN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ल्गुनी</a:t>
            </a:r>
          </a:p>
          <a:p>
            <a:pPr marL="1981200" lvl="3" indent="-609600">
              <a:buNone/>
            </a:pPr>
            <a:r>
              <a:rPr lang="hi-IN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१३. हस्तः		१४.चित्रा		१५.स्वाती		१६. विशाखा</a:t>
            </a:r>
          </a:p>
          <a:p>
            <a:pPr marL="1981200" lvl="3" indent="-609600">
              <a:buNone/>
            </a:pPr>
            <a:r>
              <a:rPr lang="hi-IN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१७. अनुराधा	</a:t>
            </a:r>
            <a:r>
              <a:rPr lang="en-US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१८. ज्येष्ठा	</a:t>
            </a:r>
            <a:r>
              <a:rPr lang="sa-IN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१९. मूलम्		२०. पूर्वाषाढा</a:t>
            </a:r>
          </a:p>
          <a:p>
            <a:pPr marL="1981200" lvl="3" indent="-609600">
              <a:buNone/>
            </a:pPr>
            <a:r>
              <a:rPr lang="hi-IN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२१. उत्तराषाढा	</a:t>
            </a:r>
            <a:r>
              <a:rPr lang="en-US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२२. श्रवण</a:t>
            </a:r>
            <a:r>
              <a:rPr lang="sa-IN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म्</a:t>
            </a:r>
            <a:r>
              <a:rPr lang="hi-IN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en-US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२३. धनिष्ठा	</a:t>
            </a:r>
            <a:r>
              <a:rPr lang="en-US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२४</a:t>
            </a:r>
            <a:r>
              <a:rPr lang="sa-IN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. </a:t>
            </a:r>
            <a:r>
              <a:rPr lang="hi-IN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शतभिष</a:t>
            </a:r>
            <a:r>
              <a:rPr lang="sa-IN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ा</a:t>
            </a:r>
            <a:endParaRPr lang="hi-IN" altLang="en-US" sz="2000" b="1" i="1" dirty="0">
              <a:solidFill>
                <a:srgbClr val="00206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1981200" lvl="3" indent="-609600">
              <a:buNone/>
            </a:pPr>
            <a:r>
              <a:rPr lang="hi-IN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२५. पूर्वाभाद्रपद</a:t>
            </a:r>
            <a:r>
              <a:rPr lang="sa-IN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ा</a:t>
            </a:r>
            <a:r>
              <a:rPr lang="hi-IN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en-US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२६. उत्तराभाद्रपद</a:t>
            </a:r>
            <a:r>
              <a:rPr lang="sa-IN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ा</a:t>
            </a:r>
            <a:r>
              <a:rPr lang="hi-IN" altLang="en-US" sz="2000" b="1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२७. रेवती</a:t>
            </a:r>
            <a:r>
              <a:rPr lang="hi-IN" altLang="en-US" sz="2000" b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</a:p>
          <a:p>
            <a:pPr marL="609600" indent="-609600">
              <a:buNone/>
            </a:pPr>
            <a:r>
              <a:rPr lang="hi-IN" altLang="en-US" sz="2400" b="1" dirty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एतदन्तरम् ’अभिजित्’ इति नक्षत्रस्य कल्पना अपि  उत्तराषाढाश्रवणयोर्मध्ये  आचार्याः कृतवन्तः।</a:t>
            </a:r>
          </a:p>
          <a:p>
            <a:pPr marL="609600" indent="-609600">
              <a:buNone/>
            </a:pPr>
            <a:endParaRPr lang="hi-IN" altLang="en-US" sz="1300" b="1" dirty="0">
              <a:solidFill>
                <a:srgbClr val="33CC33"/>
              </a:solidFill>
              <a:cs typeface="Mangal" panose="02040503050203030202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6B57D48-E096-45CE-8368-E3CDF7F6BA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0486775" y="140635"/>
            <a:ext cx="1524711" cy="1374227"/>
          </a:xfrm>
          <a:prstGeom prst="rect">
            <a:avLst/>
          </a:prstGeom>
          <a:solidFill>
            <a:srgbClr val="FFFFFF">
              <a:shade val="85000"/>
            </a:srgbClr>
          </a:solidFill>
          <a:ln w="19050" cap="sq">
            <a:solidFill>
              <a:srgbClr val="CC0066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07FF04E3-F003-4485-9375-B6B2869C59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i-IN" altLang="en-US" b="1" dirty="0">
                <a:solidFill>
                  <a:srgbClr val="CC3300"/>
                </a:solidFill>
                <a:cs typeface="Mangal" panose="02040503050203030202" pitchFamily="18" charset="0"/>
              </a:rPr>
              <a:t>४. </a:t>
            </a:r>
            <a:r>
              <a:rPr lang="hi-IN" altLang="en-US" sz="5400" b="1" dirty="0">
                <a:solidFill>
                  <a:srgbClr val="CC3300"/>
                </a:solidFill>
                <a:latin typeface="Aparajita" panose="02020603050405020304" pitchFamily="18" charset="0"/>
                <a:cs typeface="Aparajita" panose="02020603050405020304" pitchFamily="18" charset="0"/>
              </a:rPr>
              <a:t>योग:</a:t>
            </a:r>
            <a:endParaRPr lang="en-US" altLang="en-US" sz="5400" b="1" dirty="0">
              <a:solidFill>
                <a:srgbClr val="CC3300"/>
              </a:solidFill>
              <a:latin typeface="Aparajita" panose="02020603050405020304" pitchFamily="18" charset="0"/>
              <a:cs typeface="Aparajita" panose="02020603050405020304" pitchFamily="18" charset="0"/>
            </a:endParaRP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4FCE726D-6E04-4833-AF55-098AB4995C6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438183" y="1571348"/>
            <a:ext cx="8620217" cy="4660776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hi-IN" altLang="en-US" dirty="0">
                <a:solidFill>
                  <a:srgbClr val="0070C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सूर्यचन्द्रयो: गत्यन्तरयोगः एव योग: भवति ।</a:t>
            </a:r>
          </a:p>
          <a:p>
            <a:pPr eaLnBrk="1" hangingPunct="1">
              <a:lnSpc>
                <a:spcPct val="90000"/>
              </a:lnSpc>
            </a:pPr>
            <a:r>
              <a:rPr lang="hi-IN" altLang="en-US" dirty="0">
                <a:solidFill>
                  <a:srgbClr val="0070C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अनयो: गतिर्योगेन सप्तविंशतियोगा: उत्पद्यन्ते।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hi-IN" altLang="en-US" sz="2600" dirty="0"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hi-IN" altLang="en-US" dirty="0">
                <a:solidFill>
                  <a:schemeClr val="accent6">
                    <a:lumMod val="5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योगानां नामानि-</a:t>
            </a:r>
          </a:p>
          <a:p>
            <a:pPr lvl="3">
              <a:buNone/>
            </a:pPr>
            <a:r>
              <a:rPr lang="hi-IN" altLang="en-US" sz="24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१. विष्कुम्भ:	</a:t>
            </a:r>
            <a:r>
              <a:rPr lang="en-US" altLang="en-US" sz="24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24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२. प्रीति:		३. आयुष्मान्	४. सौभाग्य:</a:t>
            </a:r>
          </a:p>
          <a:p>
            <a:pPr lvl="3">
              <a:buNone/>
            </a:pPr>
            <a:r>
              <a:rPr lang="hi-IN" altLang="en-US" sz="24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५. शोभनम्	</a:t>
            </a:r>
            <a:r>
              <a:rPr lang="sa-IN" altLang="en-US" sz="24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24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६. अतिगण्ड:	७. सुकर्मा		८. धृति:</a:t>
            </a:r>
          </a:p>
          <a:p>
            <a:pPr lvl="3">
              <a:buNone/>
            </a:pPr>
            <a:r>
              <a:rPr lang="hi-IN" altLang="en-US" sz="24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९. शूल:		१०. गण्ड:		११. वृद्धि:	</a:t>
            </a:r>
            <a:r>
              <a:rPr lang="sa-IN" altLang="en-US" sz="24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24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१२.ध्रुव:</a:t>
            </a:r>
          </a:p>
          <a:p>
            <a:pPr lvl="3">
              <a:buNone/>
            </a:pPr>
            <a:r>
              <a:rPr lang="hi-IN" altLang="en-US" sz="24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१३. व्याघात:	</a:t>
            </a:r>
            <a:r>
              <a:rPr lang="en-US" altLang="en-US" sz="24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24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१४. हर्षण:		१५. वज्र:		१६. सिद्धि:</a:t>
            </a:r>
          </a:p>
          <a:p>
            <a:pPr lvl="3">
              <a:buNone/>
            </a:pPr>
            <a:r>
              <a:rPr lang="hi-IN" altLang="en-US" sz="24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१७. व्यतिपात:	</a:t>
            </a:r>
            <a:r>
              <a:rPr lang="en-US" altLang="en-US" sz="24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24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१८. वरियान्	१९. परिघ:		२०. शिव:</a:t>
            </a:r>
          </a:p>
          <a:p>
            <a:pPr lvl="3">
              <a:buNone/>
            </a:pPr>
            <a:r>
              <a:rPr lang="hi-IN" altLang="en-US" sz="24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२१. सिद्ध:	</a:t>
            </a:r>
            <a:r>
              <a:rPr lang="sa-IN" altLang="en-US" sz="24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24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२२. साध्य:	</a:t>
            </a:r>
            <a:r>
              <a:rPr lang="sa-IN" altLang="en-US" sz="24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24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२३. शुभ:	</a:t>
            </a:r>
            <a:r>
              <a:rPr lang="en-US" altLang="en-US" sz="24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sz="24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२४. शुक्ल:</a:t>
            </a:r>
          </a:p>
          <a:p>
            <a:pPr lvl="3">
              <a:buNone/>
            </a:pPr>
            <a:r>
              <a:rPr lang="hi-IN" altLang="en-US" sz="2400" i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२५. ब्रह्म:		२६. इन्द्र:		२७. वैधृति:  इति ।</a:t>
            </a:r>
            <a:endParaRPr lang="en-US" altLang="en-US" sz="2400" i="1" dirty="0">
              <a:solidFill>
                <a:srgbClr val="00206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BAA304F-C5F5-49F2-9E2E-91D9F42D5F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0486775" y="140635"/>
            <a:ext cx="1528283" cy="1377447"/>
          </a:xfrm>
          <a:prstGeom prst="rect">
            <a:avLst/>
          </a:prstGeom>
          <a:solidFill>
            <a:srgbClr val="FFFFFF">
              <a:shade val="85000"/>
            </a:srgbClr>
          </a:solidFill>
          <a:ln w="19050" cap="sq">
            <a:solidFill>
              <a:srgbClr val="CC0066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296E10EF-C7B5-434B-A0D9-C19761421A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4287" y="315914"/>
            <a:ext cx="9975388" cy="1004887"/>
          </a:xfrm>
        </p:spPr>
        <p:txBody>
          <a:bodyPr/>
          <a:lstStyle/>
          <a:p>
            <a:pPr eaLnBrk="1" hangingPunct="1"/>
            <a:r>
              <a:rPr lang="hi-IN" altLang="en-US" b="1" dirty="0">
                <a:solidFill>
                  <a:srgbClr val="FF0000"/>
                </a:solidFill>
                <a:cs typeface="Mangal" panose="02040503050203030202" pitchFamily="18" charset="0"/>
              </a:rPr>
              <a:t>	</a:t>
            </a:r>
            <a:r>
              <a:rPr lang="hi-IN" altLang="en-US" sz="5400" b="1" dirty="0">
                <a:solidFill>
                  <a:srgbClr val="C00000"/>
                </a:solidFill>
                <a:latin typeface="Aparajita" panose="02020603050405020304" pitchFamily="18" charset="0"/>
                <a:cs typeface="Aparajita" panose="02020603050405020304" pitchFamily="18" charset="0"/>
              </a:rPr>
              <a:t>५. करणम्</a:t>
            </a:r>
            <a:endParaRPr lang="en-US" altLang="en-US" sz="5400" b="1" dirty="0">
              <a:solidFill>
                <a:srgbClr val="C00000"/>
              </a:solidFill>
              <a:latin typeface="Aparajita" panose="02020603050405020304" pitchFamily="18" charset="0"/>
              <a:cs typeface="Aparajita" panose="02020603050405020304" pitchFamily="18" charset="0"/>
            </a:endParaRP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7D05729E-5D74-4E1D-A557-FA7DA3C258D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400670" y="1320801"/>
            <a:ext cx="10515600" cy="4351338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hi-IN" altLang="en-US" sz="3200" b="1" i="1" dirty="0">
                <a:solidFill>
                  <a:srgbClr val="0070C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तिथ्यर्धं करणम्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hi-IN" altLang="en-US" sz="1700" dirty="0">
                <a:solidFill>
                  <a:schemeClr val="hlink"/>
                </a:solidFill>
                <a:cs typeface="Mangal" panose="02040503050203030202" pitchFamily="18" charset="0"/>
              </a:rPr>
              <a:t>          </a:t>
            </a:r>
            <a:r>
              <a:rPr lang="en-US" altLang="en-US" sz="1700" dirty="0">
                <a:solidFill>
                  <a:schemeClr val="hlink"/>
                </a:solidFill>
                <a:cs typeface="Mangal" panose="02040503050203030202" pitchFamily="18" charset="0"/>
              </a:rPr>
              <a:t>	   </a:t>
            </a:r>
            <a:r>
              <a:rPr lang="hi-IN" altLang="en-US" b="1" dirty="0">
                <a:solidFill>
                  <a:srgbClr val="FFFF00"/>
                </a:solidFill>
                <a:highlight>
                  <a:srgbClr val="FF0000"/>
                </a:highlight>
                <a:latin typeface="Kokila" panose="020B0604020202020204" pitchFamily="34" charset="0"/>
                <a:cs typeface="Kokila" panose="020B0604020202020204" pitchFamily="34" charset="0"/>
              </a:rPr>
              <a:t>१ तिथि: </a:t>
            </a:r>
            <a:r>
              <a:rPr lang="en-US" altLang="en-US" b="1" dirty="0">
                <a:solidFill>
                  <a:srgbClr val="FFFF00"/>
                </a:solidFill>
                <a:highlight>
                  <a:srgbClr val="FF0000"/>
                </a:highlight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hi-IN" altLang="en-US" b="1" dirty="0">
                <a:solidFill>
                  <a:srgbClr val="FFFF00"/>
                </a:solidFill>
                <a:highlight>
                  <a:srgbClr val="FF0000"/>
                </a:highlight>
                <a:latin typeface="Kokila" panose="020B0604020202020204" pitchFamily="34" charset="0"/>
                <a:cs typeface="Kokila" panose="020B0604020202020204" pitchFamily="34" charset="0"/>
              </a:rPr>
              <a:t>=</a:t>
            </a:r>
            <a:r>
              <a:rPr lang="en-US" altLang="en-US" b="1" dirty="0">
                <a:solidFill>
                  <a:srgbClr val="FFFF00"/>
                </a:solidFill>
                <a:highlight>
                  <a:srgbClr val="FF0000"/>
                </a:highlight>
                <a:latin typeface="Kokila" panose="020B0604020202020204" pitchFamily="34" charset="0"/>
                <a:cs typeface="Kokila" panose="020B0604020202020204" pitchFamily="34" charset="0"/>
              </a:rPr>
              <a:t>  </a:t>
            </a:r>
            <a:r>
              <a:rPr lang="hi-IN" altLang="en-US" b="1" dirty="0">
                <a:solidFill>
                  <a:srgbClr val="FFFF00"/>
                </a:solidFill>
                <a:highlight>
                  <a:srgbClr val="FF0000"/>
                </a:highlight>
                <a:latin typeface="Kokila" panose="020B0604020202020204" pitchFamily="34" charset="0"/>
                <a:cs typeface="Kokila" panose="020B0604020202020204" pitchFamily="34" charset="0"/>
              </a:rPr>
              <a:t> २ करणे</a:t>
            </a:r>
            <a:endParaRPr lang="hi-IN" altLang="en-US" b="1" dirty="0">
              <a:solidFill>
                <a:srgbClr val="FFFF0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hi-IN" altLang="en-US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       </a:t>
            </a:r>
            <a:r>
              <a:rPr lang="en-US" altLang="en-US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sa-IN" altLang="en-US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altLang="en-US" b="1" dirty="0">
                <a:solidFill>
                  <a:srgbClr val="FFFF00"/>
                </a:solidFill>
                <a:highlight>
                  <a:srgbClr val="FF0000"/>
                </a:highlight>
                <a:latin typeface="Kokila" panose="020B0604020202020204" pitchFamily="34" charset="0"/>
                <a:cs typeface="Kokila" panose="020B0604020202020204" pitchFamily="34" charset="0"/>
              </a:rPr>
              <a:t>१ मास: </a:t>
            </a:r>
            <a:r>
              <a:rPr lang="en-US" altLang="en-US" b="1" dirty="0">
                <a:solidFill>
                  <a:srgbClr val="FFFF00"/>
                </a:solidFill>
                <a:highlight>
                  <a:srgbClr val="FF0000"/>
                </a:highlight>
                <a:latin typeface="Kokila" panose="020B0604020202020204" pitchFamily="34" charset="0"/>
                <a:cs typeface="Kokila" panose="020B0604020202020204" pitchFamily="34" charset="0"/>
              </a:rPr>
              <a:t>    </a:t>
            </a:r>
            <a:r>
              <a:rPr lang="hi-IN" altLang="en-US" b="1" dirty="0">
                <a:solidFill>
                  <a:srgbClr val="FFFF00"/>
                </a:solidFill>
                <a:highlight>
                  <a:srgbClr val="FF0000"/>
                </a:highlight>
                <a:latin typeface="Kokila" panose="020B0604020202020204" pitchFamily="34" charset="0"/>
                <a:cs typeface="Kokila" panose="020B0604020202020204" pitchFamily="34" charset="0"/>
              </a:rPr>
              <a:t>=</a:t>
            </a:r>
            <a:r>
              <a:rPr lang="en-US" altLang="en-US" b="1" dirty="0">
                <a:solidFill>
                  <a:srgbClr val="FFFF00"/>
                </a:solidFill>
                <a:highlight>
                  <a:srgbClr val="FF0000"/>
                </a:highlight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hi-IN" altLang="en-US" b="1" dirty="0">
                <a:solidFill>
                  <a:srgbClr val="FFFF00"/>
                </a:solidFill>
                <a:highlight>
                  <a:srgbClr val="FF0000"/>
                </a:highlight>
                <a:latin typeface="Kokila" panose="020B0604020202020204" pitchFamily="34" charset="0"/>
                <a:cs typeface="Kokila" panose="020B0604020202020204" pitchFamily="34" charset="0"/>
              </a:rPr>
              <a:t> ६० करणानि</a:t>
            </a:r>
            <a:r>
              <a:rPr lang="hi-IN" altLang="en-US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hi-IN" altLang="en-US" sz="2100" dirty="0">
                <a:cs typeface="Mangal" panose="02040503050203030202" pitchFamily="18" charset="0"/>
              </a:rPr>
              <a:t>				</a:t>
            </a:r>
            <a:r>
              <a:rPr lang="en-US" altLang="en-US" sz="2100" dirty="0">
                <a:cs typeface="Mangal" panose="02040503050203030202" pitchFamily="18" charset="0"/>
              </a:rPr>
              <a:t>	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100" dirty="0">
                <a:solidFill>
                  <a:srgbClr val="002060"/>
                </a:solidFill>
                <a:latin typeface="Kokila" panose="020B0604020202020204" pitchFamily="34" charset="0"/>
                <a:cs typeface="Mangal" panose="02040503050203030202" pitchFamily="18" charset="0"/>
              </a:rPr>
              <a:t>			</a:t>
            </a:r>
            <a:r>
              <a:rPr lang="hi-IN" altLang="en-US" sz="3200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करणं द्विविधम्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100" dirty="0">
              <a:solidFill>
                <a:srgbClr val="FF0066"/>
              </a:solidFill>
              <a:cs typeface="Mangal" panose="02040503050203030202" pitchFamily="18" charset="0"/>
            </a:endParaRPr>
          </a:p>
        </p:txBody>
      </p:sp>
      <p:sp>
        <p:nvSpPr>
          <p:cNvPr id="25604" name="Line 5">
            <a:extLst>
              <a:ext uri="{FF2B5EF4-FFF2-40B4-BE49-F238E27FC236}">
                <a16:creationId xmlns:a16="http://schemas.microsoft.com/office/drawing/2014/main" id="{7A8A2EB2-7B99-4FCD-91C0-0B21EEB0A8CC}"/>
              </a:ext>
            </a:extLst>
          </p:cNvPr>
          <p:cNvSpPr>
            <a:spLocks noChangeShapeType="1"/>
          </p:cNvSpPr>
          <p:nvPr/>
        </p:nvSpPr>
        <p:spPr bwMode="auto">
          <a:xfrm>
            <a:off x="2581153" y="3821762"/>
            <a:ext cx="5077317" cy="0"/>
          </a:xfrm>
          <a:prstGeom prst="line">
            <a:avLst/>
          </a:prstGeom>
          <a:ln>
            <a:headEnd type="arrow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en-IN" dirty="0"/>
          </a:p>
        </p:txBody>
      </p:sp>
      <p:sp>
        <p:nvSpPr>
          <p:cNvPr id="25605" name="Line 16">
            <a:extLst>
              <a:ext uri="{FF2B5EF4-FFF2-40B4-BE49-F238E27FC236}">
                <a16:creationId xmlns:a16="http://schemas.microsoft.com/office/drawing/2014/main" id="{938BFA25-C836-435E-9D64-66517CA740F0}"/>
              </a:ext>
            </a:extLst>
          </p:cNvPr>
          <p:cNvSpPr>
            <a:spLocks noChangeShapeType="1"/>
          </p:cNvSpPr>
          <p:nvPr/>
        </p:nvSpPr>
        <p:spPr bwMode="auto">
          <a:xfrm>
            <a:off x="3222832" y="3821762"/>
            <a:ext cx="0" cy="228600"/>
          </a:xfrm>
          <a:prstGeom prst="line">
            <a:avLst/>
          </a:prstGeom>
          <a:ln w="19050">
            <a:headEnd type="none" w="med" len="med"/>
            <a:tailEnd type="arrow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en-IN" dirty="0"/>
          </a:p>
        </p:txBody>
      </p:sp>
      <p:sp>
        <p:nvSpPr>
          <p:cNvPr id="25606" name="Line 17">
            <a:extLst>
              <a:ext uri="{FF2B5EF4-FFF2-40B4-BE49-F238E27FC236}">
                <a16:creationId xmlns:a16="http://schemas.microsoft.com/office/drawing/2014/main" id="{28DB9D3F-4960-469B-BABF-4B08C42C4CF0}"/>
              </a:ext>
            </a:extLst>
          </p:cNvPr>
          <p:cNvSpPr>
            <a:spLocks noChangeShapeType="1"/>
          </p:cNvSpPr>
          <p:nvPr/>
        </p:nvSpPr>
        <p:spPr bwMode="auto">
          <a:xfrm>
            <a:off x="7215148" y="3821762"/>
            <a:ext cx="0" cy="228600"/>
          </a:xfrm>
          <a:prstGeom prst="line">
            <a:avLst/>
          </a:prstGeom>
          <a:ln w="28575">
            <a:headEnd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en-IN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438889A0-F99E-464B-852B-20836E3E35D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3215405"/>
              </p:ext>
            </p:extLst>
          </p:nvPr>
        </p:nvGraphicFramePr>
        <p:xfrm>
          <a:off x="100355" y="3554112"/>
          <a:ext cx="3206869" cy="31229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5608" name="Text Box 23">
            <a:extLst>
              <a:ext uri="{FF2B5EF4-FFF2-40B4-BE49-F238E27FC236}">
                <a16:creationId xmlns:a16="http://schemas.microsoft.com/office/drawing/2014/main" id="{5C96740F-61D1-4D31-9FE1-588E6812C2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3886201"/>
            <a:ext cx="2743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dirty="0">
              <a:latin typeface="Arial" panose="020B0604020202020204" pitchFamily="34" charset="0"/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08FF35E6-CA9C-4A35-A84F-5A0FD2CB0D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284455"/>
              </p:ext>
            </p:extLst>
          </p:nvPr>
        </p:nvGraphicFramePr>
        <p:xfrm>
          <a:off x="5790767" y="4097798"/>
          <a:ext cx="8165717" cy="17954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009197E6-DEE3-4158-8D35-D4FA31A9BD1D}"/>
              </a:ext>
            </a:extLst>
          </p:cNvPr>
          <p:cNvSpPr txBox="1"/>
          <p:nvPr/>
        </p:nvSpPr>
        <p:spPr>
          <a:xfrm>
            <a:off x="2497874" y="4087997"/>
            <a:ext cx="18010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a-IN" sz="4000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चरकरणानि</a:t>
            </a:r>
            <a:r>
              <a:rPr lang="en-US" sz="4000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endParaRPr lang="en-IN" sz="4000" dirty="0">
              <a:solidFill>
                <a:srgbClr val="00206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DE87CA-1F9F-4EA0-BBE0-D3F31A86C7D1}"/>
              </a:ext>
            </a:extLst>
          </p:cNvPr>
          <p:cNvSpPr txBox="1"/>
          <p:nvPr/>
        </p:nvSpPr>
        <p:spPr>
          <a:xfrm>
            <a:off x="6166201" y="4085288"/>
            <a:ext cx="20978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a-IN" sz="4000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स्थिरकरणानि</a:t>
            </a:r>
            <a:r>
              <a:rPr lang="en-US" sz="3200" dirty="0"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endParaRPr lang="en-IN" sz="3200" dirty="0"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9A66116-9A36-4664-BE88-C523E5617654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13"/>
              </a:ext>
            </a:extLst>
          </a:blip>
          <a:stretch>
            <a:fillRect/>
          </a:stretch>
        </p:blipFill>
        <p:spPr>
          <a:xfrm>
            <a:off x="10486776" y="140635"/>
            <a:ext cx="1480324" cy="1334221"/>
          </a:xfrm>
          <a:prstGeom prst="rect">
            <a:avLst/>
          </a:prstGeom>
          <a:solidFill>
            <a:srgbClr val="FFFFFF">
              <a:shade val="85000"/>
            </a:srgbClr>
          </a:solidFill>
          <a:ln w="19050" cap="sq">
            <a:solidFill>
              <a:srgbClr val="CC0066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17" name="Rectangle 17">
            <a:extLst>
              <a:ext uri="{FF2B5EF4-FFF2-40B4-BE49-F238E27FC236}">
                <a16:creationId xmlns:a16="http://schemas.microsoft.com/office/drawing/2014/main" id="{6C99744C-93B0-43DB-A0BF-2AC007DE01E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767614" y="2652204"/>
            <a:ext cx="7010400" cy="2057400"/>
          </a:xfrm>
        </p:spPr>
        <p:txBody>
          <a:bodyPr/>
          <a:lstStyle/>
          <a:p>
            <a:pPr eaLnBrk="1" hangingPunct="1">
              <a:defRPr/>
            </a:pPr>
            <a:r>
              <a:rPr lang="hi-IN" sz="9600" b="1" u="wavyHeavy" dirty="0">
                <a:ln w="9525">
                  <a:solidFill>
                    <a:schemeClr val="bg1"/>
                  </a:solidFill>
                  <a:prstDash val="solid"/>
                </a:ln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parajita" panose="02020603050405020304" pitchFamily="18" charset="0"/>
                <a:cs typeface="Aparajita" panose="02020603050405020304" pitchFamily="18" charset="0"/>
              </a:rPr>
              <a:t>धन्यवाद:</a:t>
            </a:r>
            <a:endParaRPr lang="en-US" sz="9600" b="1" u="wavyHeavy" dirty="0">
              <a:ln w="9525">
                <a:solidFill>
                  <a:schemeClr val="bg1"/>
                </a:solidFill>
                <a:prstDash val="solid"/>
              </a:ln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parajita" panose="02020603050405020304" pitchFamily="18" charset="0"/>
              <a:cs typeface="Aparajita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0321897-8F30-4727-A01A-274F65C9EA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0486776" y="140635"/>
            <a:ext cx="1515834" cy="1366226"/>
          </a:xfrm>
          <a:prstGeom prst="rect">
            <a:avLst/>
          </a:prstGeom>
          <a:solidFill>
            <a:srgbClr val="FFFFFF">
              <a:shade val="85000"/>
            </a:srgbClr>
          </a:solidFill>
          <a:ln w="19050" cap="sq">
            <a:solidFill>
              <a:srgbClr val="CC0066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694</Words>
  <Application>Microsoft Office PowerPoint</Application>
  <PresentationFormat>Widescreen</PresentationFormat>
  <Paragraphs>99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Aparajita</vt:lpstr>
      <vt:lpstr>Arial</vt:lpstr>
      <vt:lpstr>Calibri</vt:lpstr>
      <vt:lpstr>Calibri Light</vt:lpstr>
      <vt:lpstr>Kokila</vt:lpstr>
      <vt:lpstr>Wingdings</vt:lpstr>
      <vt:lpstr>Office Theme</vt:lpstr>
      <vt:lpstr>पञ्चाङ्गस्वरूपम्</vt:lpstr>
      <vt:lpstr>  ज्योतिषशास्त्रस्य परिभाषा</vt:lpstr>
      <vt:lpstr>पञ्चाङ्गस्वरूपम्</vt:lpstr>
      <vt:lpstr>१. तिथि:</vt:lpstr>
      <vt:lpstr>  २. वासर: </vt:lpstr>
      <vt:lpstr>३. नक्षत्रम्</vt:lpstr>
      <vt:lpstr>४. योग:</vt:lpstr>
      <vt:lpstr> ५. करणम्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apoorva agrawal</dc:creator>
  <cp:lastModifiedBy>apoorva agrawal</cp:lastModifiedBy>
  <cp:revision>68</cp:revision>
  <dcterms:created xsi:type="dcterms:W3CDTF">2020-10-10T11:13:07Z</dcterms:created>
  <dcterms:modified xsi:type="dcterms:W3CDTF">2021-04-03T07:06:53Z</dcterms:modified>
</cp:coreProperties>
</file>